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327" r:id="rId6"/>
    <p:sldId id="257" r:id="rId7"/>
    <p:sldId id="281" r:id="rId8"/>
    <p:sldId id="265" r:id="rId9"/>
    <p:sldId id="324" r:id="rId10"/>
    <p:sldId id="273" r:id="rId11"/>
    <p:sldId id="258" r:id="rId12"/>
    <p:sldId id="260" r:id="rId13"/>
    <p:sldId id="301" r:id="rId14"/>
    <p:sldId id="304" r:id="rId15"/>
    <p:sldId id="303" r:id="rId16"/>
    <p:sldId id="262" r:id="rId17"/>
    <p:sldId id="306" r:id="rId18"/>
    <p:sldId id="305" r:id="rId19"/>
    <p:sldId id="329" r:id="rId20"/>
    <p:sldId id="330" r:id="rId21"/>
    <p:sldId id="331" r:id="rId22"/>
    <p:sldId id="332" r:id="rId23"/>
    <p:sldId id="333" r:id="rId24"/>
    <p:sldId id="286" r:id="rId25"/>
    <p:sldId id="334" r:id="rId26"/>
    <p:sldId id="335" r:id="rId27"/>
    <p:sldId id="285" r:id="rId28"/>
    <p:sldId id="323" r:id="rId29"/>
    <p:sldId id="287" r:id="rId30"/>
    <p:sldId id="328" r:id="rId31"/>
    <p:sldId id="307" r:id="rId32"/>
    <p:sldId id="310" r:id="rId33"/>
    <p:sldId id="309" r:id="rId34"/>
    <p:sldId id="325" r:id="rId35"/>
    <p:sldId id="311" r:id="rId36"/>
    <p:sldId id="312" r:id="rId37"/>
    <p:sldId id="313" r:id="rId38"/>
    <p:sldId id="314" r:id="rId39"/>
    <p:sldId id="316" r:id="rId40"/>
    <p:sldId id="315" r:id="rId41"/>
    <p:sldId id="317" r:id="rId42"/>
    <p:sldId id="321" r:id="rId43"/>
    <p:sldId id="32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ABEAB-F4D5-465F-B289-64823AFF0E6F}" v="125" dt="2023-10-28T18:24:27.710"/>
    <p1510:client id="{ED79076D-BB89-4A11-8374-6E80B6A6022F}" v="51" dt="2023-11-08T22:40:35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 O'Donnell" userId="S::zac.odonnell@energycap.com::587c371d-45d3-433a-a51a-af5e910779cc" providerId="AD" clId="Web-{ED79076D-BB89-4A11-8374-6E80B6A6022F}"/>
    <pc:docChg chg="addSld modSld">
      <pc:chgData name="Zac O'Donnell" userId="S::zac.odonnell@energycap.com::587c371d-45d3-433a-a51a-af5e910779cc" providerId="AD" clId="Web-{ED79076D-BB89-4A11-8374-6E80B6A6022F}" dt="2023-11-08T22:40:35.923" v="46" actId="1076"/>
      <pc:docMkLst>
        <pc:docMk/>
      </pc:docMkLst>
      <pc:sldChg chg="modSp">
        <pc:chgData name="Zac O'Donnell" userId="S::zac.odonnell@energycap.com::587c371d-45d3-433a-a51a-af5e910779cc" providerId="AD" clId="Web-{ED79076D-BB89-4A11-8374-6E80B6A6022F}" dt="2023-11-08T22:37:38.214" v="34" actId="20577"/>
        <pc:sldMkLst>
          <pc:docMk/>
          <pc:sldMk cId="3866198869" sldId="262"/>
        </pc:sldMkLst>
        <pc:spChg chg="mod">
          <ac:chgData name="Zac O'Donnell" userId="S::zac.odonnell@energycap.com::587c371d-45d3-433a-a51a-af5e910779cc" providerId="AD" clId="Web-{ED79076D-BB89-4A11-8374-6E80B6A6022F}" dt="2023-11-08T22:37:38.214" v="34" actId="20577"/>
          <ac:spMkLst>
            <pc:docMk/>
            <pc:sldMk cId="3866198869" sldId="262"/>
            <ac:spMk id="2" creationId="{E8FA46BA-EB3E-4EEF-AB80-5D93F7E4D8D2}"/>
          </ac:spMkLst>
        </pc:spChg>
      </pc:sldChg>
      <pc:sldChg chg="addSp delSp modSp add replId">
        <pc:chgData name="Zac O'Donnell" userId="S::zac.odonnell@energycap.com::587c371d-45d3-433a-a51a-af5e910779cc" providerId="AD" clId="Web-{ED79076D-BB89-4A11-8374-6E80B6A6022F}" dt="2023-11-08T22:36:40.087" v="33" actId="1076"/>
        <pc:sldMkLst>
          <pc:docMk/>
          <pc:sldMk cId="2773562098" sldId="324"/>
        </pc:sldMkLst>
        <pc:spChg chg="del">
          <ac:chgData name="Zac O'Donnell" userId="S::zac.odonnell@energycap.com::587c371d-45d3-433a-a51a-af5e910779cc" providerId="AD" clId="Web-{ED79076D-BB89-4A11-8374-6E80B6A6022F}" dt="2023-11-08T22:36:16.180" v="27"/>
          <ac:spMkLst>
            <pc:docMk/>
            <pc:sldMk cId="2773562098" sldId="324"/>
            <ac:spMk id="4" creationId="{4B50403C-57DB-4775-BBB4-F015C7E4AB3E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6"/>
          <ac:spMkLst>
            <pc:docMk/>
            <pc:sldMk cId="2773562098" sldId="324"/>
            <ac:spMk id="6" creationId="{A27AC35B-62E8-1D21-036E-A255C706D51D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5"/>
          <ac:spMkLst>
            <pc:docMk/>
            <pc:sldMk cId="2773562098" sldId="324"/>
            <ac:spMk id="7" creationId="{FAA6EFC9-BF33-E41D-F3E8-E43EFA4FC82C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6"/>
          <ac:spMkLst>
            <pc:docMk/>
            <pc:sldMk cId="2773562098" sldId="324"/>
            <ac:spMk id="8" creationId="{8A2FFEE8-815A-48ED-BEED-B3C26FF04A4A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5"/>
          <ac:spMkLst>
            <pc:docMk/>
            <pc:sldMk cId="2773562098" sldId="324"/>
            <ac:spMk id="9" creationId="{B34B2C8C-D486-4FE8-BA3E-1EC559B8CB87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4"/>
          <ac:spMkLst>
            <pc:docMk/>
            <pc:sldMk cId="2773562098" sldId="324"/>
            <ac:spMk id="10" creationId="{2464ACC9-F031-41B5-959B-64A81FAC241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3"/>
          <ac:spMkLst>
            <pc:docMk/>
            <pc:sldMk cId="2773562098" sldId="324"/>
            <ac:spMk id="11" creationId="{E93217EC-8C70-4AE7-BF15-F377E05B7A47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2"/>
          <ac:spMkLst>
            <pc:docMk/>
            <pc:sldMk cId="2773562098" sldId="324"/>
            <ac:spMk id="16" creationId="{F2FBF873-0920-4CF1-A864-DEA521CD00D6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1"/>
          <ac:spMkLst>
            <pc:docMk/>
            <pc:sldMk cId="2773562098" sldId="324"/>
            <ac:spMk id="17" creationId="{81522FD3-AB8B-4FC3-8876-D94F32668D76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20"/>
          <ac:spMkLst>
            <pc:docMk/>
            <pc:sldMk cId="2773562098" sldId="324"/>
            <ac:spMk id="18" creationId="{44B90C5F-8852-49A8-98B0-F286165E401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9"/>
          <ac:spMkLst>
            <pc:docMk/>
            <pc:sldMk cId="2773562098" sldId="324"/>
            <ac:spMk id="19" creationId="{894F1756-3AD5-4014-9B4B-F90E6964CDC6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8"/>
          <ac:spMkLst>
            <pc:docMk/>
            <pc:sldMk cId="2773562098" sldId="324"/>
            <ac:spMk id="20" creationId="{6C135D8D-3CE2-4F80-B3C3-5CC6CB7AE4AE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7"/>
          <ac:spMkLst>
            <pc:docMk/>
            <pc:sldMk cId="2773562098" sldId="324"/>
            <ac:spMk id="21" creationId="{8334BE4F-2E54-4C56-A40C-C7CD0AFF8CCA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6"/>
          <ac:spMkLst>
            <pc:docMk/>
            <pc:sldMk cId="2773562098" sldId="324"/>
            <ac:spMk id="31" creationId="{2F8E0FD6-A1E2-4831-BDBA-B2FF315FB92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15"/>
          <ac:spMkLst>
            <pc:docMk/>
            <pc:sldMk cId="2773562098" sldId="324"/>
            <ac:spMk id="32" creationId="{A71D4A71-0771-4974-9580-67BE172D8580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9"/>
          <ac:spMkLst>
            <pc:docMk/>
            <pc:sldMk cId="2773562098" sldId="324"/>
            <ac:spMk id="46" creationId="{32EFC4E7-75CD-4E0B-8B18-0B72E9C9228E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8"/>
          <ac:spMkLst>
            <pc:docMk/>
            <pc:sldMk cId="2773562098" sldId="324"/>
            <ac:spMk id="47" creationId="{D8E86508-97B8-4749-A596-0935FA7E0074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6:16.180" v="7"/>
          <ac:spMkLst>
            <pc:docMk/>
            <pc:sldMk cId="2773562098" sldId="324"/>
            <ac:spMk id="48" creationId="{5E3697F7-4CEF-4291-903B-1BBDEEA8D18D}"/>
          </ac:spMkLst>
        </pc:spChg>
        <pc:picChg chg="add del mod">
          <ac:chgData name="Zac O'Donnell" userId="S::zac.odonnell@energycap.com::587c371d-45d3-433a-a51a-af5e910779cc" providerId="AD" clId="Web-{ED79076D-BB89-4A11-8374-6E80B6A6022F}" dt="2023-11-08T22:36:11.836" v="4"/>
          <ac:picMkLst>
            <pc:docMk/>
            <pc:sldMk cId="2773562098" sldId="324"/>
            <ac:picMk id="3" creationId="{7C402178-E894-2C7D-1004-41C7BA2CDC2D}"/>
          </ac:picMkLst>
        </pc:picChg>
        <pc:picChg chg="add mod">
          <ac:chgData name="Zac O'Donnell" userId="S::zac.odonnell@energycap.com::587c371d-45d3-433a-a51a-af5e910779cc" providerId="AD" clId="Web-{ED79076D-BB89-4A11-8374-6E80B6A6022F}" dt="2023-11-08T22:36:40.087" v="33" actId="1076"/>
          <ac:picMkLst>
            <pc:docMk/>
            <pc:sldMk cId="2773562098" sldId="324"/>
            <ac:picMk id="5" creationId="{383EB64A-14F5-5445-7A73-DBE0A6FC87C7}"/>
          </ac:picMkLst>
        </pc:picChg>
        <pc:cxnChg chg="del mod">
          <ac:chgData name="Zac O'Donnell" userId="S::zac.odonnell@energycap.com::587c371d-45d3-433a-a51a-af5e910779cc" providerId="AD" clId="Web-{ED79076D-BB89-4A11-8374-6E80B6A6022F}" dt="2023-11-08T22:36:16.180" v="14"/>
          <ac:cxnSpMkLst>
            <pc:docMk/>
            <pc:sldMk cId="2773562098" sldId="324"/>
            <ac:cxnSpMk id="34" creationId="{4039F5F1-AE3B-4555-90F7-3D6D827D5C79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3"/>
          <ac:cxnSpMkLst>
            <pc:docMk/>
            <pc:sldMk cId="2773562098" sldId="324"/>
            <ac:cxnSpMk id="35" creationId="{F7E4C5B5-F5EE-4548-80AB-E4470C71D724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2"/>
          <ac:cxnSpMkLst>
            <pc:docMk/>
            <pc:sldMk cId="2773562098" sldId="324"/>
            <ac:cxnSpMk id="38" creationId="{93D282B1-DE76-4413-8874-5A24DD690C3A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1"/>
          <ac:cxnSpMkLst>
            <pc:docMk/>
            <pc:sldMk cId="2773562098" sldId="324"/>
            <ac:cxnSpMk id="40" creationId="{F049D588-1431-4BC1-BF5B-A5AFD130E861}"/>
          </ac:cxnSpMkLst>
        </pc:cxnChg>
        <pc:cxnChg chg="del">
          <ac:chgData name="Zac O'Donnell" userId="S::zac.odonnell@energycap.com::587c371d-45d3-433a-a51a-af5e910779cc" providerId="AD" clId="Web-{ED79076D-BB89-4A11-8374-6E80B6A6022F}" dt="2023-11-08T22:36:16.180" v="10"/>
          <ac:cxnSpMkLst>
            <pc:docMk/>
            <pc:sldMk cId="2773562098" sldId="324"/>
            <ac:cxnSpMk id="42" creationId="{41DBAB5B-6874-4FDC-A72C-205B5F8C8AE3}"/>
          </ac:cxnSpMkLst>
        </pc:cxnChg>
      </pc:sldChg>
      <pc:sldChg chg="addSp delSp modSp add replId">
        <pc:chgData name="Zac O'Donnell" userId="S::zac.odonnell@energycap.com::587c371d-45d3-433a-a51a-af5e910779cc" providerId="AD" clId="Web-{ED79076D-BB89-4A11-8374-6E80B6A6022F}" dt="2023-11-08T22:40:35.923" v="46" actId="1076"/>
        <pc:sldMkLst>
          <pc:docMk/>
          <pc:sldMk cId="2429480392" sldId="325"/>
        </pc:sldMkLst>
        <pc:spChg chg="del">
          <ac:chgData name="Zac O'Donnell" userId="S::zac.odonnell@energycap.com::587c371d-45d3-433a-a51a-af5e910779cc" providerId="AD" clId="Web-{ED79076D-BB89-4A11-8374-6E80B6A6022F}" dt="2023-11-08T22:39:15.436" v="39"/>
          <ac:spMkLst>
            <pc:docMk/>
            <pc:sldMk cId="2429480392" sldId="325"/>
            <ac:spMk id="6" creationId="{ACDE02D4-97A8-12E9-7076-BDCC44EB4728}"/>
          </ac:spMkLst>
        </pc:spChg>
        <pc:spChg chg="del">
          <ac:chgData name="Zac O'Donnell" userId="S::zac.odonnell@energycap.com::587c371d-45d3-433a-a51a-af5e910779cc" providerId="AD" clId="Web-{ED79076D-BB89-4A11-8374-6E80B6A6022F}" dt="2023-11-08T22:39:15.436" v="36"/>
          <ac:spMkLst>
            <pc:docMk/>
            <pc:sldMk cId="2429480392" sldId="325"/>
            <ac:spMk id="17" creationId="{884FCC2B-0DC0-54D7-8334-A643B99D1E64}"/>
          </ac:spMkLst>
        </pc:spChg>
        <pc:picChg chg="add del mod">
          <ac:chgData name="Zac O'Donnell" userId="S::zac.odonnell@energycap.com::587c371d-45d3-433a-a51a-af5e910779cc" providerId="AD" clId="Web-{ED79076D-BB89-4A11-8374-6E80B6A6022F}" dt="2023-11-08T22:39:57.734" v="44"/>
          <ac:picMkLst>
            <pc:docMk/>
            <pc:sldMk cId="2429480392" sldId="325"/>
            <ac:picMk id="4" creationId="{7B21264F-31BD-828A-0165-392AAC433B95}"/>
          </ac:picMkLst>
        </pc:picChg>
        <pc:picChg chg="add mod">
          <ac:chgData name="Zac O'Donnell" userId="S::zac.odonnell@energycap.com::587c371d-45d3-433a-a51a-af5e910779cc" providerId="AD" clId="Web-{ED79076D-BB89-4A11-8374-6E80B6A6022F}" dt="2023-11-08T22:40:35.923" v="46" actId="1076"/>
          <ac:picMkLst>
            <pc:docMk/>
            <pc:sldMk cId="2429480392" sldId="325"/>
            <ac:picMk id="5" creationId="{2CAF9FC9-EC49-9588-0F9C-BAA8AB98B85C}"/>
          </ac:picMkLst>
        </pc:picChg>
        <pc:picChg chg="del">
          <ac:chgData name="Zac O'Donnell" userId="S::zac.odonnell@energycap.com::587c371d-45d3-433a-a51a-af5e910779cc" providerId="AD" clId="Web-{ED79076D-BB89-4A11-8374-6E80B6A6022F}" dt="2023-11-08T22:39:16.576" v="40"/>
          <ac:picMkLst>
            <pc:docMk/>
            <pc:sldMk cId="2429480392" sldId="325"/>
            <ac:picMk id="14" creationId="{7DB0AFB8-607C-57FE-0EA7-2241ABCF7382}"/>
          </ac:picMkLst>
        </pc:picChg>
        <pc:picChg chg="del">
          <ac:chgData name="Zac O'Donnell" userId="S::zac.odonnell@energycap.com::587c371d-45d3-433a-a51a-af5e910779cc" providerId="AD" clId="Web-{ED79076D-BB89-4A11-8374-6E80B6A6022F}" dt="2023-11-08T22:39:15.436" v="38"/>
          <ac:picMkLst>
            <pc:docMk/>
            <pc:sldMk cId="2429480392" sldId="325"/>
            <ac:picMk id="15" creationId="{D22F3BA8-5553-438A-214D-29C00733DD46}"/>
          </ac:picMkLst>
        </pc:picChg>
        <pc:picChg chg="del">
          <ac:chgData name="Zac O'Donnell" userId="S::zac.odonnell@energycap.com::587c371d-45d3-433a-a51a-af5e910779cc" providerId="AD" clId="Web-{ED79076D-BB89-4A11-8374-6E80B6A6022F}" dt="2023-11-08T22:39:15.436" v="37"/>
          <ac:picMkLst>
            <pc:docMk/>
            <pc:sldMk cId="2429480392" sldId="325"/>
            <ac:picMk id="16" creationId="{C6F942C5-F1B0-8DA1-2296-CAB77332D680}"/>
          </ac:picMkLst>
        </pc:picChg>
      </pc:sldChg>
    </pc:docChg>
  </pc:docChgLst>
  <pc:docChgLst>
    <pc:chgData name="Zac O'Donnell" userId="587c371d-45d3-433a-a51a-af5e910779cc" providerId="ADAL" clId="{D15ABEAB-F4D5-465F-B289-64823AFF0E6F}"/>
    <pc:docChg chg="undo redo custSel addSld delSld modSld sldOrd">
      <pc:chgData name="Zac O'Donnell" userId="587c371d-45d3-433a-a51a-af5e910779cc" providerId="ADAL" clId="{D15ABEAB-F4D5-465F-B289-64823AFF0E6F}" dt="2023-11-06T14:54:27.655" v="14862" actId="47"/>
      <pc:docMkLst>
        <pc:docMk/>
      </pc:docMkLst>
      <pc:sldChg chg="addSp delSp modSp mod setBg">
        <pc:chgData name="Zac O'Donnell" userId="587c371d-45d3-433a-a51a-af5e910779cc" providerId="ADAL" clId="{D15ABEAB-F4D5-465F-B289-64823AFF0E6F}" dt="2023-10-28T18:58:25.100" v="14579" actId="478"/>
        <pc:sldMkLst>
          <pc:docMk/>
          <pc:sldMk cId="1077311127" sldId="256"/>
        </pc:sldMkLst>
        <pc:spChg chg="mod">
          <ac:chgData name="Zac O'Donnell" userId="587c371d-45d3-433a-a51a-af5e910779cc" providerId="ADAL" clId="{D15ABEAB-F4D5-465F-B289-64823AFF0E6F}" dt="2023-10-28T17:34:15.887" v="13452" actId="26606"/>
          <ac:spMkLst>
            <pc:docMk/>
            <pc:sldMk cId="1077311127" sldId="256"/>
            <ac:spMk id="2" creationId="{102568CE-C065-461D-BE46-532061522E51}"/>
          </ac:spMkLst>
        </pc:spChg>
        <pc:spChg chg="mod">
          <ac:chgData name="Zac O'Donnell" userId="587c371d-45d3-433a-a51a-af5e910779cc" providerId="ADAL" clId="{D15ABEAB-F4D5-465F-B289-64823AFF0E6F}" dt="2023-10-28T17:35:13.398" v="13485" actId="1076"/>
          <ac:spMkLst>
            <pc:docMk/>
            <pc:sldMk cId="1077311127" sldId="256"/>
            <ac:spMk id="3" creationId="{0EAAA463-7FC6-4AC9-9890-640A24D7BB0C}"/>
          </ac:spMkLst>
        </pc:spChg>
        <pc:spChg chg="add del mod">
          <ac:chgData name="Zac O'Donnell" userId="587c371d-45d3-433a-a51a-af5e910779cc" providerId="ADAL" clId="{D15ABEAB-F4D5-465F-B289-64823AFF0E6F}" dt="2023-10-28T18:58:25.100" v="14579" actId="478"/>
          <ac:spMkLst>
            <pc:docMk/>
            <pc:sldMk cId="1077311127" sldId="256"/>
            <ac:spMk id="4" creationId="{F55CE9C6-85BA-DCFF-DB7C-0386DA19581C}"/>
          </ac:spMkLst>
        </pc:spChg>
        <pc:spChg chg="add">
          <ac:chgData name="Zac O'Donnell" userId="587c371d-45d3-433a-a51a-af5e910779cc" providerId="ADAL" clId="{D15ABEAB-F4D5-465F-B289-64823AFF0E6F}" dt="2023-10-28T17:34:15.887" v="13452" actId="26606"/>
          <ac:spMkLst>
            <pc:docMk/>
            <pc:sldMk cId="1077311127" sldId="256"/>
            <ac:spMk id="11" creationId="{2E442304-DDBD-4F7B-8017-36BCC863FB40}"/>
          </ac:spMkLst>
        </pc:spChg>
        <pc:spChg chg="add">
          <ac:chgData name="Zac O'Donnell" userId="587c371d-45d3-433a-a51a-af5e910779cc" providerId="ADAL" clId="{D15ABEAB-F4D5-465F-B289-64823AFF0E6F}" dt="2023-10-28T17:34:15.887" v="13452" actId="26606"/>
          <ac:spMkLst>
            <pc:docMk/>
            <pc:sldMk cId="1077311127" sldId="256"/>
            <ac:spMk id="13" creationId="{5E107275-3853-46FD-A241-DE4355A42675}"/>
          </ac:spMkLst>
        </pc:spChg>
        <pc:picChg chg="del mod">
          <ac:chgData name="Zac O'Donnell" userId="587c371d-45d3-433a-a51a-af5e910779cc" providerId="ADAL" clId="{D15ABEAB-F4D5-465F-B289-64823AFF0E6F}" dt="2023-10-28T18:58:25.100" v="14579" actId="478"/>
          <ac:picMkLst>
            <pc:docMk/>
            <pc:sldMk cId="1077311127" sldId="256"/>
            <ac:picMk id="5" creationId="{BA41FD8B-EA29-4D81-BEBC-10E0DF12394E}"/>
          </ac:picMkLst>
        </pc:picChg>
      </pc:sldChg>
      <pc:sldChg chg="addSp modSp mod setBg">
        <pc:chgData name="Zac O'Donnell" userId="587c371d-45d3-433a-a51a-af5e910779cc" providerId="ADAL" clId="{D15ABEAB-F4D5-465F-B289-64823AFF0E6F}" dt="2023-10-28T17:37:44.173" v="13495" actId="5793"/>
        <pc:sldMkLst>
          <pc:docMk/>
          <pc:sldMk cId="1508513461" sldId="257"/>
        </pc:sldMkLst>
        <pc:spChg chg="mod">
          <ac:chgData name="Zac O'Donnell" userId="587c371d-45d3-433a-a51a-af5e910779cc" providerId="ADAL" clId="{D15ABEAB-F4D5-465F-B289-64823AFF0E6F}" dt="2023-10-28T02:35:15.311" v="13315" actId="26606"/>
          <ac:spMkLst>
            <pc:docMk/>
            <pc:sldMk cId="1508513461" sldId="257"/>
            <ac:spMk id="2" creationId="{5F7C6C5E-63C4-4D15-BE72-FC60C903278C}"/>
          </ac:spMkLst>
        </pc:spChg>
        <pc:spChg chg="add mod">
          <ac:chgData name="Zac O'Donnell" userId="587c371d-45d3-433a-a51a-af5e910779cc" providerId="ADAL" clId="{D15ABEAB-F4D5-465F-B289-64823AFF0E6F}" dt="2023-10-28T17:37:44.173" v="13495" actId="5793"/>
          <ac:spMkLst>
            <pc:docMk/>
            <pc:sldMk cId="1508513461" sldId="257"/>
            <ac:spMk id="4" creationId="{28494A0A-91D9-4385-59F4-C246ADE3D5F1}"/>
          </ac:spMkLst>
        </pc:spChg>
        <pc:spChg chg="add">
          <ac:chgData name="Zac O'Donnell" userId="587c371d-45d3-433a-a51a-af5e910779cc" providerId="ADAL" clId="{D15ABEAB-F4D5-465F-B289-64823AFF0E6F}" dt="2023-10-28T02:35:15.311" v="13315" actId="26606"/>
          <ac:spMkLst>
            <pc:docMk/>
            <pc:sldMk cId="1508513461" sldId="257"/>
            <ac:spMk id="20" creationId="{F13C74B1-5B17-4795-BED0-7140497B445A}"/>
          </ac:spMkLst>
        </pc:spChg>
        <pc:spChg chg="add">
          <ac:chgData name="Zac O'Donnell" userId="587c371d-45d3-433a-a51a-af5e910779cc" providerId="ADAL" clId="{D15ABEAB-F4D5-465F-B289-64823AFF0E6F}" dt="2023-10-28T02:35:15.311" v="13315" actId="26606"/>
          <ac:spMkLst>
            <pc:docMk/>
            <pc:sldMk cId="1508513461" sldId="257"/>
            <ac:spMk id="22" creationId="{D4974D33-8DC5-464E-8C6D-BE58F0669C17}"/>
          </ac:spMkLst>
        </pc:spChg>
        <pc:picChg chg="mod ord">
          <ac:chgData name="Zac O'Donnell" userId="587c371d-45d3-433a-a51a-af5e910779cc" providerId="ADAL" clId="{D15ABEAB-F4D5-465F-B289-64823AFF0E6F}" dt="2023-10-28T02:35:15.311" v="13315" actId="26606"/>
          <ac:picMkLst>
            <pc:docMk/>
            <pc:sldMk cId="1508513461" sldId="257"/>
            <ac:picMk id="15" creationId="{EC444F1C-5FFB-4EF7-A54D-5D616CA7C053}"/>
          </ac:picMkLst>
        </pc:picChg>
      </pc:sldChg>
      <pc:sldChg chg="addSp modSp mod setBg">
        <pc:chgData name="Zac O'Donnell" userId="587c371d-45d3-433a-a51a-af5e910779cc" providerId="ADAL" clId="{D15ABEAB-F4D5-465F-B289-64823AFF0E6F}" dt="2023-10-28T17:39:05.670" v="13528" actId="1076"/>
        <pc:sldMkLst>
          <pc:docMk/>
          <pc:sldMk cId="3539772625" sldId="258"/>
        </pc:sldMkLst>
        <pc:spChg chg="mod">
          <ac:chgData name="Zac O'Donnell" userId="587c371d-45d3-433a-a51a-af5e910779cc" providerId="ADAL" clId="{D15ABEAB-F4D5-465F-B289-64823AFF0E6F}" dt="2023-10-28T02:38:51.709" v="13353" actId="26606"/>
          <ac:spMkLst>
            <pc:docMk/>
            <pc:sldMk cId="3539772625" sldId="258"/>
            <ac:spMk id="2" creationId="{5F7C6C5E-63C4-4D15-BE72-FC60C903278C}"/>
          </ac:spMkLst>
        </pc:spChg>
        <pc:spChg chg="mod">
          <ac:chgData name="Zac O'Donnell" userId="587c371d-45d3-433a-a51a-af5e910779cc" providerId="ADAL" clId="{D15ABEAB-F4D5-465F-B289-64823AFF0E6F}" dt="2023-10-28T17:39:05.670" v="13528" actId="1076"/>
          <ac:spMkLst>
            <pc:docMk/>
            <pc:sldMk cId="3539772625" sldId="258"/>
            <ac:spMk id="9" creationId="{971A1D29-ABE8-4EC3-97C7-17CEDDCCF32D}"/>
          </ac:spMkLst>
        </pc:spChg>
        <pc:spChg chg="mod">
          <ac:chgData name="Zac O'Donnell" userId="587c371d-45d3-433a-a51a-af5e910779cc" providerId="ADAL" clId="{D15ABEAB-F4D5-465F-B289-64823AFF0E6F}" dt="2023-10-28T17:38:58.756" v="13527" actId="1035"/>
          <ac:spMkLst>
            <pc:docMk/>
            <pc:sldMk cId="3539772625" sldId="258"/>
            <ac:spMk id="10" creationId="{1A73B1CD-4DB5-42C7-8C2D-5BAD447DFF11}"/>
          </ac:spMkLst>
        </pc:spChg>
        <pc:spChg chg="add">
          <ac:chgData name="Zac O'Donnell" userId="587c371d-45d3-433a-a51a-af5e910779cc" providerId="ADAL" clId="{D15ABEAB-F4D5-465F-B289-64823AFF0E6F}" dt="2023-10-28T02:38:51.709" v="13353" actId="26606"/>
          <ac:spMkLst>
            <pc:docMk/>
            <pc:sldMk cId="3539772625" sldId="258"/>
            <ac:spMk id="15" creationId="{35DB3719-6FDC-4E5D-891D-FF40B7300F64}"/>
          </ac:spMkLst>
        </pc:spChg>
        <pc:spChg chg="add">
          <ac:chgData name="Zac O'Donnell" userId="587c371d-45d3-433a-a51a-af5e910779cc" providerId="ADAL" clId="{D15ABEAB-F4D5-465F-B289-64823AFF0E6F}" dt="2023-10-28T02:38:51.709" v="13353" actId="26606"/>
          <ac:spMkLst>
            <pc:docMk/>
            <pc:sldMk cId="3539772625" sldId="258"/>
            <ac:spMk id="17" creationId="{E0CBAC23-2E3F-4A90-BA59-F8299F6A5439}"/>
          </ac:spMkLst>
        </pc:spChg>
        <pc:graphicFrameChg chg="mod modGraphic">
          <ac:chgData name="Zac O'Donnell" userId="587c371d-45d3-433a-a51a-af5e910779cc" providerId="ADAL" clId="{D15ABEAB-F4D5-465F-B289-64823AFF0E6F}" dt="2023-10-28T02:39:04.011" v="13357" actId="20577"/>
          <ac:graphicFrameMkLst>
            <pc:docMk/>
            <pc:sldMk cId="3539772625" sldId="258"/>
            <ac:graphicFrameMk id="5" creationId="{FE6D454E-B2C8-4137-9AB5-B8E24A72DFB1}"/>
          </ac:graphicFrameMkLst>
        </pc:graphicFrameChg>
      </pc:sldChg>
      <pc:sldChg chg="modSp del mod">
        <pc:chgData name="Zac O'Donnell" userId="587c371d-45d3-433a-a51a-af5e910779cc" providerId="ADAL" clId="{D15ABEAB-F4D5-465F-B289-64823AFF0E6F}" dt="2023-10-12T18:49:47.859" v="964" actId="47"/>
        <pc:sldMkLst>
          <pc:docMk/>
          <pc:sldMk cId="2182793027" sldId="259"/>
        </pc:sldMkLst>
        <pc:spChg chg="mod">
          <ac:chgData name="Zac O'Donnell" userId="587c371d-45d3-433a-a51a-af5e910779cc" providerId="ADAL" clId="{D15ABEAB-F4D5-465F-B289-64823AFF0E6F}" dt="2023-10-12T18:41:02.125" v="800" actId="20577"/>
          <ac:spMkLst>
            <pc:docMk/>
            <pc:sldMk cId="2182793027" sldId="259"/>
            <ac:spMk id="2" creationId="{5F7C6C5E-63C4-4D15-BE72-FC60C903278C}"/>
          </ac:spMkLst>
        </pc:spChg>
      </pc:sldChg>
      <pc:sldChg chg="addSp delSp modSp mod setBg">
        <pc:chgData name="Zac O'Donnell" userId="587c371d-45d3-433a-a51a-af5e910779cc" providerId="ADAL" clId="{D15ABEAB-F4D5-465F-B289-64823AFF0E6F}" dt="2023-10-29T01:13:17.625" v="14860" actId="20577"/>
        <pc:sldMkLst>
          <pc:docMk/>
          <pc:sldMk cId="2414278480" sldId="260"/>
        </pc:sldMkLst>
        <pc:spChg chg="mod">
          <ac:chgData name="Zac O'Donnell" userId="587c371d-45d3-433a-a51a-af5e910779cc" providerId="ADAL" clId="{D15ABEAB-F4D5-465F-B289-64823AFF0E6F}" dt="2023-10-28T02:42:32.193" v="13388" actId="1076"/>
          <ac:spMkLst>
            <pc:docMk/>
            <pc:sldMk cId="2414278480" sldId="260"/>
            <ac:spMk id="2" creationId="{E8FA46BA-EB3E-4EEF-AB80-5D93F7E4D8D2}"/>
          </ac:spMkLst>
        </pc:spChg>
        <pc:spChg chg="add del mod">
          <ac:chgData name="Zac O'Donnell" userId="587c371d-45d3-433a-a51a-af5e910779cc" providerId="ADAL" clId="{D15ABEAB-F4D5-465F-B289-64823AFF0E6F}" dt="2023-10-28T02:39:26.296" v="13360" actId="26606"/>
          <ac:spMkLst>
            <pc:docMk/>
            <pc:sldMk cId="2414278480" sldId="260"/>
            <ac:spMk id="3" creationId="{B032E0EE-E4E8-40E5-8E64-CC7B85D25C4B}"/>
          </ac:spMkLst>
        </pc:spChg>
        <pc:spChg chg="add del">
          <ac:chgData name="Zac O'Donnell" userId="587c371d-45d3-433a-a51a-af5e910779cc" providerId="ADAL" clId="{D15ABEAB-F4D5-465F-B289-64823AFF0E6F}" dt="2023-10-28T02:39:26.287" v="13359" actId="26606"/>
          <ac:spMkLst>
            <pc:docMk/>
            <pc:sldMk cId="2414278480" sldId="260"/>
            <ac:spMk id="9" creationId="{35DB3719-6FDC-4E5D-891D-FF40B7300F64}"/>
          </ac:spMkLst>
        </pc:spChg>
        <pc:spChg chg="add del">
          <ac:chgData name="Zac O'Donnell" userId="587c371d-45d3-433a-a51a-af5e910779cc" providerId="ADAL" clId="{D15ABEAB-F4D5-465F-B289-64823AFF0E6F}" dt="2023-10-28T02:39:26.287" v="13359" actId="26606"/>
          <ac:spMkLst>
            <pc:docMk/>
            <pc:sldMk cId="2414278480" sldId="260"/>
            <ac:spMk id="11" creationId="{E0CBAC23-2E3F-4A90-BA59-F8299F6A5439}"/>
          </ac:spMkLst>
        </pc:spChg>
        <pc:spChg chg="add">
          <ac:chgData name="Zac O'Donnell" userId="587c371d-45d3-433a-a51a-af5e910779cc" providerId="ADAL" clId="{D15ABEAB-F4D5-465F-B289-64823AFF0E6F}" dt="2023-10-28T02:39:26.296" v="13360" actId="26606"/>
          <ac:spMkLst>
            <pc:docMk/>
            <pc:sldMk cId="2414278480" sldId="260"/>
            <ac:spMk id="13" creationId="{2C61293E-6EBE-43EF-A52C-9BEBFD7679D4}"/>
          </ac:spMkLst>
        </pc:spChg>
        <pc:spChg chg="add">
          <ac:chgData name="Zac O'Donnell" userId="587c371d-45d3-433a-a51a-af5e910779cc" providerId="ADAL" clId="{D15ABEAB-F4D5-465F-B289-64823AFF0E6F}" dt="2023-10-28T02:39:26.296" v="13360" actId="26606"/>
          <ac:spMkLst>
            <pc:docMk/>
            <pc:sldMk cId="2414278480" sldId="260"/>
            <ac:spMk id="15" creationId="{21540236-BFD5-4A9D-8840-4703E7F76825}"/>
          </ac:spMkLst>
        </pc:spChg>
        <pc:spChg chg="add mod">
          <ac:chgData name="Zac O'Donnell" userId="587c371d-45d3-433a-a51a-af5e910779cc" providerId="ADAL" clId="{D15ABEAB-F4D5-465F-B289-64823AFF0E6F}" dt="2023-10-29T01:13:17.625" v="14860" actId="20577"/>
          <ac:spMkLst>
            <pc:docMk/>
            <pc:sldMk cId="2414278480" sldId="260"/>
            <ac:spMk id="16" creationId="{B032E0EE-E4E8-40E5-8E64-CC7B85D25C4B}"/>
          </ac:spMkLst>
        </pc:spChg>
        <pc:graphicFrameChg chg="add del">
          <ac:chgData name="Zac O'Donnell" userId="587c371d-45d3-433a-a51a-af5e910779cc" providerId="ADAL" clId="{D15ABEAB-F4D5-465F-B289-64823AFF0E6F}" dt="2023-10-28T02:39:26.287" v="13359" actId="26606"/>
          <ac:graphicFrameMkLst>
            <pc:docMk/>
            <pc:sldMk cId="2414278480" sldId="260"/>
            <ac:graphicFrameMk id="5" creationId="{4C6ABBBF-3B57-4F97-6598-887916CF3BCA}"/>
          </ac:graphicFrameMkLst>
        </pc:graphicFrameChg>
        <pc:picChg chg="add">
          <ac:chgData name="Zac O'Donnell" userId="587c371d-45d3-433a-a51a-af5e910779cc" providerId="ADAL" clId="{D15ABEAB-F4D5-465F-B289-64823AFF0E6F}" dt="2023-10-28T02:39:26.296" v="13360" actId="26606"/>
          <ac:picMkLst>
            <pc:docMk/>
            <pc:sldMk cId="2414278480" sldId="260"/>
            <ac:picMk id="14" creationId="{572E62F4-F9D1-ECD9-E5B3-56D6C3933C8B}"/>
          </ac:picMkLst>
        </pc:picChg>
      </pc:sldChg>
      <pc:sldChg chg="addSp delSp modSp del mod ord setBg">
        <pc:chgData name="Zac O'Donnell" userId="587c371d-45d3-433a-a51a-af5e910779cc" providerId="ADAL" clId="{D15ABEAB-F4D5-465F-B289-64823AFF0E6F}" dt="2023-10-28T02:42:05.793" v="13385" actId="47"/>
        <pc:sldMkLst>
          <pc:docMk/>
          <pc:sldMk cId="3724625511" sldId="261"/>
        </pc:sldMkLst>
        <pc:spChg chg="mod">
          <ac:chgData name="Zac O'Donnell" userId="587c371d-45d3-433a-a51a-af5e910779cc" providerId="ADAL" clId="{D15ABEAB-F4D5-465F-B289-64823AFF0E6F}" dt="2023-10-28T02:40:23.538" v="13367"/>
          <ac:spMkLst>
            <pc:docMk/>
            <pc:sldMk cId="3724625511" sldId="261"/>
            <ac:spMk id="2" creationId="{E8FA46BA-EB3E-4EEF-AB80-5D93F7E4D8D2}"/>
          </ac:spMkLst>
        </pc:spChg>
        <pc:spChg chg="mod">
          <ac:chgData name="Zac O'Donnell" userId="587c371d-45d3-433a-a51a-af5e910779cc" providerId="ADAL" clId="{D15ABEAB-F4D5-465F-B289-64823AFF0E6F}" dt="2023-10-28T02:40:23.538" v="13367"/>
          <ac:spMkLst>
            <pc:docMk/>
            <pc:sldMk cId="3724625511" sldId="261"/>
            <ac:spMk id="3" creationId="{B032E0EE-E4E8-40E5-8E64-CC7B85D25C4B}"/>
          </ac:spMkLst>
        </pc:spChg>
        <pc:spChg chg="add del">
          <ac:chgData name="Zac O'Donnell" userId="587c371d-45d3-433a-a51a-af5e910779cc" providerId="ADAL" clId="{D15ABEAB-F4D5-465F-B289-64823AFF0E6F}" dt="2023-10-28T02:39:50.616" v="13362" actId="26606"/>
          <ac:spMkLst>
            <pc:docMk/>
            <pc:sldMk cId="3724625511" sldId="261"/>
            <ac:spMk id="9" creationId="{F13C74B1-5B17-4795-BED0-7140497B445A}"/>
          </ac:spMkLst>
        </pc:spChg>
        <pc:spChg chg="add del">
          <ac:chgData name="Zac O'Donnell" userId="587c371d-45d3-433a-a51a-af5e910779cc" providerId="ADAL" clId="{D15ABEAB-F4D5-465F-B289-64823AFF0E6F}" dt="2023-10-28T02:39:50.616" v="13362" actId="26606"/>
          <ac:spMkLst>
            <pc:docMk/>
            <pc:sldMk cId="3724625511" sldId="261"/>
            <ac:spMk id="11" creationId="{D4974D33-8DC5-464E-8C6D-BE58F0669C17}"/>
          </ac:spMkLst>
        </pc:spChg>
        <pc:spChg chg="add del">
          <ac:chgData name="Zac O'Donnell" userId="587c371d-45d3-433a-a51a-af5e910779cc" providerId="ADAL" clId="{D15ABEAB-F4D5-465F-B289-64823AFF0E6F}" dt="2023-10-28T02:39:51.822" v="13364" actId="26606"/>
          <ac:spMkLst>
            <pc:docMk/>
            <pc:sldMk cId="3724625511" sldId="261"/>
            <ac:spMk id="13" creationId="{2C61293E-6EBE-43EF-A52C-9BEBFD7679D4}"/>
          </ac:spMkLst>
        </pc:spChg>
        <pc:spChg chg="add del">
          <ac:chgData name="Zac O'Donnell" userId="587c371d-45d3-433a-a51a-af5e910779cc" providerId="ADAL" clId="{D15ABEAB-F4D5-465F-B289-64823AFF0E6F}" dt="2023-10-28T02:39:51.822" v="13364" actId="26606"/>
          <ac:spMkLst>
            <pc:docMk/>
            <pc:sldMk cId="3724625511" sldId="261"/>
            <ac:spMk id="15" creationId="{21540236-BFD5-4A9D-8840-4703E7F76825}"/>
          </ac:spMkLst>
        </pc:spChg>
        <pc:spChg chg="add del">
          <ac:chgData name="Zac O'Donnell" userId="587c371d-45d3-433a-a51a-af5e910779cc" providerId="ADAL" clId="{D15ABEAB-F4D5-465F-B289-64823AFF0E6F}" dt="2023-10-28T02:40:07.945" v="13366" actId="26606"/>
          <ac:spMkLst>
            <pc:docMk/>
            <pc:sldMk cId="3724625511" sldId="261"/>
            <ac:spMk id="17" creationId="{F13C74B1-5B17-4795-BED0-7140497B445A}"/>
          </ac:spMkLst>
        </pc:spChg>
        <pc:spChg chg="add del">
          <ac:chgData name="Zac O'Donnell" userId="587c371d-45d3-433a-a51a-af5e910779cc" providerId="ADAL" clId="{D15ABEAB-F4D5-465F-B289-64823AFF0E6F}" dt="2023-10-28T02:40:07.945" v="13366" actId="26606"/>
          <ac:spMkLst>
            <pc:docMk/>
            <pc:sldMk cId="3724625511" sldId="261"/>
            <ac:spMk id="18" creationId="{D4974D33-8DC5-464E-8C6D-BE58F0669C17}"/>
          </ac:spMkLst>
        </pc:spChg>
        <pc:picChg chg="add del">
          <ac:chgData name="Zac O'Donnell" userId="587c371d-45d3-433a-a51a-af5e910779cc" providerId="ADAL" clId="{D15ABEAB-F4D5-465F-B289-64823AFF0E6F}" dt="2023-10-28T02:39:50.616" v="13362" actId="26606"/>
          <ac:picMkLst>
            <pc:docMk/>
            <pc:sldMk cId="3724625511" sldId="261"/>
            <ac:picMk id="5" creationId="{7EBACFCA-D7FA-C255-ADF0-2C5D56F7258E}"/>
          </ac:picMkLst>
        </pc:picChg>
        <pc:picChg chg="add del">
          <ac:chgData name="Zac O'Donnell" userId="587c371d-45d3-433a-a51a-af5e910779cc" providerId="ADAL" clId="{D15ABEAB-F4D5-465F-B289-64823AFF0E6F}" dt="2023-10-28T02:39:51.822" v="13364" actId="26606"/>
          <ac:picMkLst>
            <pc:docMk/>
            <pc:sldMk cId="3724625511" sldId="261"/>
            <ac:picMk id="14" creationId="{A382409B-114F-A20A-AE3C-03E815145FBB}"/>
          </ac:picMkLst>
        </pc:picChg>
        <pc:picChg chg="add del">
          <ac:chgData name="Zac O'Donnell" userId="587c371d-45d3-433a-a51a-af5e910779cc" providerId="ADAL" clId="{D15ABEAB-F4D5-465F-B289-64823AFF0E6F}" dt="2023-10-28T02:40:07.945" v="13366" actId="26606"/>
          <ac:picMkLst>
            <pc:docMk/>
            <pc:sldMk cId="3724625511" sldId="261"/>
            <ac:picMk id="19" creationId="{7EBACFCA-D7FA-C255-ADF0-2C5D56F7258E}"/>
          </ac:picMkLst>
        </pc:picChg>
      </pc:sldChg>
      <pc:sldChg chg="addSp delSp modSp mod ord setBg">
        <pc:chgData name="Zac O'Donnell" userId="587c371d-45d3-433a-a51a-af5e910779cc" providerId="ADAL" clId="{D15ABEAB-F4D5-465F-B289-64823AFF0E6F}" dt="2023-10-29T00:59:28.056" v="14743" actId="27636"/>
        <pc:sldMkLst>
          <pc:docMk/>
          <pc:sldMk cId="3866198869" sldId="262"/>
        </pc:sldMkLst>
        <pc:spChg chg="mod">
          <ac:chgData name="Zac O'Donnell" userId="587c371d-45d3-433a-a51a-af5e910779cc" providerId="ADAL" clId="{D15ABEAB-F4D5-465F-B289-64823AFF0E6F}" dt="2023-10-28T17:55:11.165" v="13780" actId="20577"/>
          <ac:spMkLst>
            <pc:docMk/>
            <pc:sldMk cId="3866198869" sldId="262"/>
            <ac:spMk id="2" creationId="{E8FA46BA-EB3E-4EEF-AB80-5D93F7E4D8D2}"/>
          </ac:spMkLst>
        </pc:spChg>
        <pc:spChg chg="del mod ord">
          <ac:chgData name="Zac O'Donnell" userId="587c371d-45d3-433a-a51a-af5e910779cc" providerId="ADAL" clId="{D15ABEAB-F4D5-465F-B289-64823AFF0E6F}" dt="2023-10-28T17:53:50.165" v="13691" actId="478"/>
          <ac:spMkLst>
            <pc:docMk/>
            <pc:sldMk cId="3866198869" sldId="262"/>
            <ac:spMk id="3" creationId="{B032E0EE-E4E8-40E5-8E64-CC7B85D25C4B}"/>
          </ac:spMkLst>
        </pc:spChg>
        <pc:spChg chg="add mod">
          <ac:chgData name="Zac O'Donnell" userId="587c371d-45d3-433a-a51a-af5e910779cc" providerId="ADAL" clId="{D15ABEAB-F4D5-465F-B289-64823AFF0E6F}" dt="2023-10-29T00:59:28.056" v="14743" actId="27636"/>
          <ac:spMkLst>
            <pc:docMk/>
            <pc:sldMk cId="3866198869" sldId="262"/>
            <ac:spMk id="6" creationId="{ACDE02D4-97A8-12E9-7076-BDCC44EB4728}"/>
          </ac:spMkLst>
        </pc:spChg>
        <pc:spChg chg="add">
          <ac:chgData name="Zac O'Donnell" userId="587c371d-45d3-433a-a51a-af5e910779cc" providerId="ADAL" clId="{D15ABEAB-F4D5-465F-B289-64823AFF0E6F}" dt="2023-10-28T02:42:43.482" v="13391" actId="26606"/>
          <ac:spMkLst>
            <pc:docMk/>
            <pc:sldMk cId="3866198869" sldId="262"/>
            <ac:spMk id="10" creationId="{A6D37EE4-EA1B-46EE-A54B-5233C63C9695}"/>
          </ac:spMkLst>
        </pc:spChg>
        <pc:spChg chg="add mod">
          <ac:chgData name="Zac O'Donnell" userId="587c371d-45d3-433a-a51a-af5e910779cc" providerId="ADAL" clId="{D15ABEAB-F4D5-465F-B289-64823AFF0E6F}" dt="2023-10-28T17:55:26.785" v="13783"/>
          <ac:spMkLst>
            <pc:docMk/>
            <pc:sldMk cId="3866198869" sldId="262"/>
            <ac:spMk id="11" creationId="{7D39A2C0-E7B9-41F9-A459-6EEADF1EB1EB}"/>
          </ac:spMkLst>
        </pc:spChg>
        <pc:spChg chg="add">
          <ac:chgData name="Zac O'Donnell" userId="587c371d-45d3-433a-a51a-af5e910779cc" providerId="ADAL" clId="{D15ABEAB-F4D5-465F-B289-64823AFF0E6F}" dt="2023-10-28T02:42:43.482" v="13391" actId="26606"/>
          <ac:spMkLst>
            <pc:docMk/>
            <pc:sldMk cId="3866198869" sldId="262"/>
            <ac:spMk id="12" creationId="{927D5270-6648-4CC1-8F78-48BE299CAC25}"/>
          </ac:spMkLst>
        </pc:spChg>
        <pc:spChg chg="add mod">
          <ac:chgData name="Zac O'Donnell" userId="587c371d-45d3-433a-a51a-af5e910779cc" providerId="ADAL" clId="{D15ABEAB-F4D5-465F-B289-64823AFF0E6F}" dt="2023-10-28T17:55:26.785" v="13783"/>
          <ac:spMkLst>
            <pc:docMk/>
            <pc:sldMk cId="3866198869" sldId="262"/>
            <ac:spMk id="13" creationId="{F6873BFC-F045-6813-6C19-7849780DDBA7}"/>
          </ac:spMkLst>
        </pc:spChg>
        <pc:spChg chg="add mod">
          <ac:chgData name="Zac O'Donnell" userId="587c371d-45d3-433a-a51a-af5e910779cc" providerId="ADAL" clId="{D15ABEAB-F4D5-465F-B289-64823AFF0E6F}" dt="2023-10-28T17:55:26.785" v="13783"/>
          <ac:spMkLst>
            <pc:docMk/>
            <pc:sldMk cId="3866198869" sldId="262"/>
            <ac:spMk id="14" creationId="{D05FFBBA-5863-4305-3922-92D09AF8E104}"/>
          </ac:spMkLst>
        </pc:spChg>
        <pc:picChg chg="add del mod">
          <ac:chgData name="Zac O'Donnell" userId="587c371d-45d3-433a-a51a-af5e910779cc" providerId="ADAL" clId="{D15ABEAB-F4D5-465F-B289-64823AFF0E6F}" dt="2023-10-28T17:55:16.342" v="13782"/>
          <ac:picMkLst>
            <pc:docMk/>
            <pc:sldMk cId="3866198869" sldId="262"/>
            <ac:picMk id="4" creationId="{EF9DAF5A-1181-8B18-F507-8640A599B70C}"/>
          </ac:picMkLst>
        </pc:picChg>
        <pc:picChg chg="del mod">
          <ac:chgData name="Zac O'Donnell" userId="587c371d-45d3-433a-a51a-af5e910779cc" providerId="ADAL" clId="{D15ABEAB-F4D5-465F-B289-64823AFF0E6F}" dt="2023-10-28T17:53:43.438" v="13687" actId="478"/>
          <ac:picMkLst>
            <pc:docMk/>
            <pc:sldMk cId="3866198869" sldId="262"/>
            <ac:picMk id="5" creationId="{649E43EE-0516-4BD5-A9F5-6752B41F247F}"/>
          </ac:picMkLst>
        </pc:picChg>
        <pc:picChg chg="add mod">
          <ac:chgData name="Zac O'Donnell" userId="587c371d-45d3-433a-a51a-af5e910779cc" providerId="ADAL" clId="{D15ABEAB-F4D5-465F-B289-64823AFF0E6F}" dt="2023-10-28T17:55:26.785" v="13783"/>
          <ac:picMkLst>
            <pc:docMk/>
            <pc:sldMk cId="3866198869" sldId="262"/>
            <ac:picMk id="7" creationId="{2B174989-B487-F070-CD81-C6AF8D06BE37}"/>
          </ac:picMkLst>
        </pc:picChg>
        <pc:picChg chg="add mod">
          <ac:chgData name="Zac O'Donnell" userId="587c371d-45d3-433a-a51a-af5e910779cc" providerId="ADAL" clId="{D15ABEAB-F4D5-465F-B289-64823AFF0E6F}" dt="2023-10-28T17:55:26.785" v="13783"/>
          <ac:picMkLst>
            <pc:docMk/>
            <pc:sldMk cId="3866198869" sldId="262"/>
            <ac:picMk id="8" creationId="{D5A69C4C-38EF-D6C4-D29A-D2AEFE365212}"/>
          </ac:picMkLst>
        </pc:picChg>
        <pc:picChg chg="add mod">
          <ac:chgData name="Zac O'Donnell" userId="587c371d-45d3-433a-a51a-af5e910779cc" providerId="ADAL" clId="{D15ABEAB-F4D5-465F-B289-64823AFF0E6F}" dt="2023-10-28T17:55:26.785" v="13783"/>
          <ac:picMkLst>
            <pc:docMk/>
            <pc:sldMk cId="3866198869" sldId="262"/>
            <ac:picMk id="9" creationId="{DD15ACA0-4366-3F01-881C-7CCE4D69D67B}"/>
          </ac:picMkLst>
        </pc:picChg>
      </pc:sldChg>
      <pc:sldChg chg="del">
        <pc:chgData name="Zac O'Donnell" userId="587c371d-45d3-433a-a51a-af5e910779cc" providerId="ADAL" clId="{D15ABEAB-F4D5-465F-B289-64823AFF0E6F}" dt="2023-10-12T19:30:47.761" v="3225" actId="47"/>
        <pc:sldMkLst>
          <pc:docMk/>
          <pc:sldMk cId="3632058565" sldId="263"/>
        </pc:sldMkLst>
      </pc:sldChg>
      <pc:sldChg chg="addSp delSp modSp del mod">
        <pc:chgData name="Zac O'Donnell" userId="587c371d-45d3-433a-a51a-af5e910779cc" providerId="ADAL" clId="{D15ABEAB-F4D5-465F-B289-64823AFF0E6F}" dt="2023-10-28T18:00:46.791" v="13882" actId="47"/>
        <pc:sldMkLst>
          <pc:docMk/>
          <pc:sldMk cId="1735977537" sldId="264"/>
        </pc:sldMkLst>
        <pc:spChg chg="mod">
          <ac:chgData name="Zac O'Donnell" userId="587c371d-45d3-433a-a51a-af5e910779cc" providerId="ADAL" clId="{D15ABEAB-F4D5-465F-B289-64823AFF0E6F}" dt="2023-10-26T20:55:52.433" v="11436" actId="20577"/>
          <ac:spMkLst>
            <pc:docMk/>
            <pc:sldMk cId="1735977537" sldId="264"/>
            <ac:spMk id="2" creationId="{43E20EE9-8FA6-4A14-8549-57C1B2579A2C}"/>
          </ac:spMkLst>
        </pc:spChg>
        <pc:spChg chg="add del mod">
          <ac:chgData name="Zac O'Donnell" userId="587c371d-45d3-433a-a51a-af5e910779cc" providerId="ADAL" clId="{D15ABEAB-F4D5-465F-B289-64823AFF0E6F}" dt="2023-10-26T20:54:53.665" v="11366"/>
          <ac:spMkLst>
            <pc:docMk/>
            <pc:sldMk cId="1735977537" sldId="264"/>
            <ac:spMk id="5" creationId="{0C0CCDA5-CAB2-CBC2-A282-CB2E1509C613}"/>
          </ac:spMkLst>
        </pc:spChg>
        <pc:spChg chg="del">
          <ac:chgData name="Zac O'Donnell" userId="587c371d-45d3-433a-a51a-af5e910779cc" providerId="ADAL" clId="{D15ABEAB-F4D5-465F-B289-64823AFF0E6F}" dt="2023-10-19T18:31:05.649" v="4776" actId="22"/>
          <ac:spMkLst>
            <pc:docMk/>
            <pc:sldMk cId="1735977537" sldId="264"/>
            <ac:spMk id="6" creationId="{B83371C7-2584-4011-AD37-501E8D0B940C}"/>
          </ac:spMkLst>
        </pc:spChg>
        <pc:spChg chg="add del mod">
          <ac:chgData name="Zac O'Donnell" userId="587c371d-45d3-433a-a51a-af5e910779cc" providerId="ADAL" clId="{D15ABEAB-F4D5-465F-B289-64823AFF0E6F}" dt="2023-10-26T20:55:28.827" v="11376" actId="478"/>
          <ac:spMkLst>
            <pc:docMk/>
            <pc:sldMk cId="1735977537" sldId="264"/>
            <ac:spMk id="10" creationId="{AE5F20BD-9D53-23CD-67C8-ED5BEE2BDC23}"/>
          </ac:spMkLst>
        </pc:spChg>
        <pc:spChg chg="add mod">
          <ac:chgData name="Zac O'Donnell" userId="587c371d-45d3-433a-a51a-af5e910779cc" providerId="ADAL" clId="{D15ABEAB-F4D5-465F-B289-64823AFF0E6F}" dt="2023-10-26T20:59:40.843" v="11672" actId="20577"/>
          <ac:spMkLst>
            <pc:docMk/>
            <pc:sldMk cId="1735977537" sldId="264"/>
            <ac:spMk id="11" creationId="{E685DFBC-54CC-2DF5-A256-69A26A515163}"/>
          </ac:spMkLst>
        </pc:spChg>
        <pc:spChg chg="add mod">
          <ac:chgData name="Zac O'Donnell" userId="587c371d-45d3-433a-a51a-af5e910779cc" providerId="ADAL" clId="{D15ABEAB-F4D5-465F-B289-64823AFF0E6F}" dt="2023-10-28T02:11:41.150" v="13312" actId="20577"/>
          <ac:spMkLst>
            <pc:docMk/>
            <pc:sldMk cId="1735977537" sldId="264"/>
            <ac:spMk id="12" creationId="{33F440AB-242B-BC57-DA83-6E57E9A3DAA1}"/>
          </ac:spMkLst>
        </pc:spChg>
        <pc:picChg chg="add mod">
          <ac:chgData name="Zac O'Donnell" userId="587c371d-45d3-433a-a51a-af5e910779cc" providerId="ADAL" clId="{D15ABEAB-F4D5-465F-B289-64823AFF0E6F}" dt="2023-10-28T02:10:45.995" v="13100" actId="1076"/>
          <ac:picMkLst>
            <pc:docMk/>
            <pc:sldMk cId="1735977537" sldId="264"/>
            <ac:picMk id="4" creationId="{1D50AD33-E53B-717C-00E2-EA5CF94C67BE}"/>
          </ac:picMkLst>
        </pc:picChg>
        <pc:picChg chg="add del mod ord">
          <ac:chgData name="Zac O'Donnell" userId="587c371d-45d3-433a-a51a-af5e910779cc" providerId="ADAL" clId="{D15ABEAB-F4D5-465F-B289-64823AFF0E6F}" dt="2023-10-26T20:55:10.298" v="11369" actId="21"/>
          <ac:picMkLst>
            <pc:docMk/>
            <pc:sldMk cId="1735977537" sldId="264"/>
            <ac:picMk id="4" creationId="{827947F4-6017-452B-32AB-190FBE33EE47}"/>
          </ac:picMkLst>
        </pc:picChg>
        <pc:picChg chg="add del mod">
          <ac:chgData name="Zac O'Donnell" userId="587c371d-45d3-433a-a51a-af5e910779cc" providerId="ADAL" clId="{D15ABEAB-F4D5-465F-B289-64823AFF0E6F}" dt="2023-10-28T02:10:28.165" v="13093" actId="478"/>
          <ac:picMkLst>
            <pc:docMk/>
            <pc:sldMk cId="1735977537" sldId="264"/>
            <ac:picMk id="6" creationId="{12789F40-503E-C03F-01CF-E06B91BE5A4B}"/>
          </ac:picMkLst>
        </pc:picChg>
        <pc:picChg chg="del">
          <ac:chgData name="Zac O'Donnell" userId="587c371d-45d3-433a-a51a-af5e910779cc" providerId="ADAL" clId="{D15ABEAB-F4D5-465F-B289-64823AFF0E6F}" dt="2023-10-12T19:34:47.280" v="3276" actId="478"/>
          <ac:picMkLst>
            <pc:docMk/>
            <pc:sldMk cId="1735977537" sldId="264"/>
            <ac:picMk id="7" creationId="{A411E044-9E47-4514-AFD2-DB4ACF5DCD7C}"/>
          </ac:picMkLst>
        </pc:picChg>
        <pc:picChg chg="add mod">
          <ac:chgData name="Zac O'Donnell" userId="587c371d-45d3-433a-a51a-af5e910779cc" providerId="ADAL" clId="{D15ABEAB-F4D5-465F-B289-64823AFF0E6F}" dt="2023-10-28T02:10:43.559" v="13099" actId="1076"/>
          <ac:picMkLst>
            <pc:docMk/>
            <pc:sldMk cId="1735977537" sldId="264"/>
            <ac:picMk id="8" creationId="{F11D8ABF-E1D7-5D64-9EE8-797505984A86}"/>
          </ac:picMkLst>
        </pc:picChg>
        <pc:picChg chg="add mod">
          <ac:chgData name="Zac O'Donnell" userId="587c371d-45d3-433a-a51a-af5e910779cc" providerId="ADAL" clId="{D15ABEAB-F4D5-465F-B289-64823AFF0E6F}" dt="2023-10-26T21:03:19.658" v="11674"/>
          <ac:picMkLst>
            <pc:docMk/>
            <pc:sldMk cId="1735977537" sldId="264"/>
            <ac:picMk id="13" creationId="{7E8F3A4E-32E1-8C79-D25C-48614F4EF1D4}"/>
          </ac:picMkLst>
        </pc:picChg>
      </pc:sldChg>
      <pc:sldChg chg="addSp delSp modSp mod setBg">
        <pc:chgData name="Zac O'Donnell" userId="587c371d-45d3-433a-a51a-af5e910779cc" providerId="ADAL" clId="{D15ABEAB-F4D5-465F-B289-64823AFF0E6F}" dt="2023-10-28T02:36:35.987" v="13337" actId="26606"/>
        <pc:sldMkLst>
          <pc:docMk/>
          <pc:sldMk cId="1203133279" sldId="265"/>
        </pc:sldMkLst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2" creationId="{F644A7D3-B608-4A6B-B0A7-D5F5F3E8B9EA}"/>
          </ac:spMkLst>
        </pc:spChg>
        <pc:spChg chg="add del mod">
          <ac:chgData name="Zac O'Donnell" userId="587c371d-45d3-433a-a51a-af5e910779cc" providerId="ADAL" clId="{D15ABEAB-F4D5-465F-B289-64823AFF0E6F}" dt="2023-10-28T01:27:23.482" v="12460" actId="21"/>
          <ac:spMkLst>
            <pc:docMk/>
            <pc:sldMk cId="1203133279" sldId="265"/>
            <ac:spMk id="3" creationId="{6FB13045-D5D5-04AB-0CC7-144E63CF82CA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" creationId="{4B50403C-57DB-4775-BBB4-F015C7E4AB3E}"/>
          </ac:spMkLst>
        </pc:spChg>
        <pc:spChg chg="add del mod">
          <ac:chgData name="Zac O'Donnell" userId="587c371d-45d3-433a-a51a-af5e910779cc" providerId="ADAL" clId="{D15ABEAB-F4D5-465F-B289-64823AFF0E6F}" dt="2023-10-28T01:27:23.482" v="12460" actId="21"/>
          <ac:spMkLst>
            <pc:docMk/>
            <pc:sldMk cId="1203133279" sldId="265"/>
            <ac:spMk id="5" creationId="{FCC28D2E-7780-7B90-8324-3291CF2CB2C2}"/>
          </ac:spMkLst>
        </pc:spChg>
        <pc:spChg chg="add 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6" creationId="{A27AC35B-62E8-1D21-036E-A255C706D51D}"/>
          </ac:spMkLst>
        </pc:spChg>
        <pc:spChg chg="add 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7" creationId="{FAA6EFC9-BF33-E41D-F3E8-E43EFA4FC82C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8" creationId="{8A2FFEE8-815A-48ED-BEED-B3C26FF04A4A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9" creationId="{B34B2C8C-D486-4FE8-BA3E-1EC559B8CB87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0" creationId="{2464ACC9-F031-41B5-959B-64A81FAC241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1" creationId="{E93217EC-8C70-4AE7-BF15-F377E05B7A47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6" creationId="{F2FBF873-0920-4CF1-A864-DEA521CD00D6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7" creationId="{81522FD3-AB8B-4FC3-8876-D94F32668D76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8" creationId="{44B90C5F-8852-49A8-98B0-F286165E401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19" creationId="{894F1756-3AD5-4014-9B4B-F90E6964CDC6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20" creationId="{6C135D8D-3CE2-4F80-B3C3-5CC6CB7AE4AE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21" creationId="{8334BE4F-2E54-4C56-A40C-C7CD0AFF8CCA}"/>
          </ac:spMkLst>
        </pc:spChg>
        <pc:spChg chg="del mod">
          <ac:chgData name="Zac O'Donnell" userId="587c371d-45d3-433a-a51a-af5e910779cc" providerId="ADAL" clId="{D15ABEAB-F4D5-465F-B289-64823AFF0E6F}" dt="2023-10-28T01:27:29.964" v="12462" actId="478"/>
          <ac:spMkLst>
            <pc:docMk/>
            <pc:sldMk cId="1203133279" sldId="265"/>
            <ac:spMk id="28" creationId="{E6723D4C-342E-4F75-9767-93AB231BB86A}"/>
          </ac:spMkLst>
        </pc:spChg>
        <pc:spChg chg="del mod">
          <ac:chgData name="Zac O'Donnell" userId="587c371d-45d3-433a-a51a-af5e910779cc" providerId="ADAL" clId="{D15ABEAB-F4D5-465F-B289-64823AFF0E6F}" dt="2023-10-28T01:27:31.712" v="12463" actId="478"/>
          <ac:spMkLst>
            <pc:docMk/>
            <pc:sldMk cId="1203133279" sldId="265"/>
            <ac:spMk id="30" creationId="{4025E20F-837A-4997-9478-9C72D593FDB5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31" creationId="{2F8E0FD6-A1E2-4831-BDBA-B2FF315FB92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32" creationId="{A71D4A71-0771-4974-9580-67BE172D8580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6" creationId="{32EFC4E7-75CD-4E0B-8B18-0B72E9C9228E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7" creationId="{D8E86508-97B8-4749-A596-0935FA7E0074}"/>
          </ac:spMkLst>
        </pc:spChg>
        <pc:spChg chg="mo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48" creationId="{5E3697F7-4CEF-4291-903B-1BBDEEA8D18D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0" creationId="{89A320C9-9735-4D13-8279-C1C674841392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1" creationId="{92544CF4-9B52-4A7B-A4B3-88C72729B77D}"/>
          </ac:spMkLst>
        </pc:spChg>
        <pc:spChg chg="ad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52" creationId="{35DB3719-6FDC-4E5D-891D-FF40B7300F64}"/>
          </ac:spMkLst>
        </pc:spChg>
        <pc:spChg chg="add del">
          <ac:chgData name="Zac O'Donnell" userId="587c371d-45d3-433a-a51a-af5e910779cc" providerId="ADAL" clId="{D15ABEAB-F4D5-465F-B289-64823AFF0E6F}" dt="2023-10-28T02:36:01.685" v="13324" actId="26606"/>
          <ac:spMkLst>
            <pc:docMk/>
            <pc:sldMk cId="1203133279" sldId="265"/>
            <ac:spMk id="53" creationId="{35DB3719-6FDC-4E5D-891D-FF40B7300F64}"/>
          </ac:spMkLst>
        </pc:spChg>
        <pc:spChg chg="add">
          <ac:chgData name="Zac O'Donnell" userId="587c371d-45d3-433a-a51a-af5e910779cc" providerId="ADAL" clId="{D15ABEAB-F4D5-465F-B289-64823AFF0E6F}" dt="2023-10-28T02:36:35.987" v="13337" actId="26606"/>
          <ac:spMkLst>
            <pc:docMk/>
            <pc:sldMk cId="1203133279" sldId="265"/>
            <ac:spMk id="54" creationId="{E0CBAC23-2E3F-4A90-BA59-F8299F6A5439}"/>
          </ac:spMkLst>
        </pc:spChg>
        <pc:spChg chg="add del">
          <ac:chgData name="Zac O'Donnell" userId="587c371d-45d3-433a-a51a-af5e910779cc" providerId="ADAL" clId="{D15ABEAB-F4D5-465F-B289-64823AFF0E6F}" dt="2023-10-28T02:36:01.685" v="13324" actId="26606"/>
          <ac:spMkLst>
            <pc:docMk/>
            <pc:sldMk cId="1203133279" sldId="265"/>
            <ac:spMk id="55" creationId="{E0CBAC23-2E3F-4A90-BA59-F8299F6A5439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7" creationId="{E75862C5-5C00-4421-BC7B-9B7B86DBC80D}"/>
          </ac:spMkLst>
        </pc:spChg>
        <pc:spChg chg="add del">
          <ac:chgData name="Zac O'Donnell" userId="587c371d-45d3-433a-a51a-af5e910779cc" providerId="ADAL" clId="{D15ABEAB-F4D5-465F-B289-64823AFF0E6F}" dt="2023-10-28T02:36:08.625" v="13326" actId="26606"/>
          <ac:spMkLst>
            <pc:docMk/>
            <pc:sldMk cId="1203133279" sldId="265"/>
            <ac:spMk id="59" creationId="{089440EF-9BE9-4AE9-8C28-00B02296CDB6}"/>
          </ac:spMkLst>
        </pc:sp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34" creationId="{4039F5F1-AE3B-4555-90F7-3D6D827D5C79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35" creationId="{F7E4C5B5-F5EE-4548-80AB-E4470C71D724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38" creationId="{93D282B1-DE76-4413-8874-5A24DD690C3A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40" creationId="{F049D588-1431-4BC1-BF5B-A5AFD130E861}"/>
          </ac:cxnSpMkLst>
        </pc:cxnChg>
        <pc:cxnChg chg="mod">
          <ac:chgData name="Zac O'Donnell" userId="587c371d-45d3-433a-a51a-af5e910779cc" providerId="ADAL" clId="{D15ABEAB-F4D5-465F-B289-64823AFF0E6F}" dt="2023-10-28T02:36:35.987" v="13337" actId="26606"/>
          <ac:cxnSpMkLst>
            <pc:docMk/>
            <pc:sldMk cId="1203133279" sldId="265"/>
            <ac:cxnSpMk id="42" creationId="{41DBAB5B-6874-4FDC-A72C-205B5F8C8AE3}"/>
          </ac:cxnSpMkLst>
        </pc:cxnChg>
      </pc:sldChg>
      <pc:sldChg chg="addSp delSp modSp del mod">
        <pc:chgData name="Zac O'Donnell" userId="587c371d-45d3-433a-a51a-af5e910779cc" providerId="ADAL" clId="{D15ABEAB-F4D5-465F-B289-64823AFF0E6F}" dt="2023-10-28T02:38:26.310" v="13352" actId="47"/>
        <pc:sldMkLst>
          <pc:docMk/>
          <pc:sldMk cId="831193251" sldId="266"/>
        </pc:sldMkLst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3" creationId="{06C0ADE1-4741-46C4-BD51-3A9434EEB30F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" creationId="{4B50403C-57DB-4775-BBB4-F015C7E4AB3E}"/>
          </ac:spMkLst>
        </pc:spChg>
        <pc:spChg chg="add del mod">
          <ac:chgData name="Zac O'Donnell" userId="587c371d-45d3-433a-a51a-af5e910779cc" providerId="ADAL" clId="{D15ABEAB-F4D5-465F-B289-64823AFF0E6F}" dt="2023-10-28T02:36:24.161" v="13333" actId="478"/>
          <ac:spMkLst>
            <pc:docMk/>
            <pc:sldMk cId="831193251" sldId="266"/>
            <ac:spMk id="5" creationId="{F7B92BE7-104A-D41D-4E7C-198D8837E233}"/>
          </ac:spMkLst>
        </pc:spChg>
        <pc:spChg chg="add del mod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7" creationId="{6581A4BB-224A-585F-5303-50B2399BCFCB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8" creationId="{8A2FFEE8-815A-48ED-BEED-B3C26FF04A4A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9" creationId="{B34B2C8C-D486-4FE8-BA3E-1EC559B8CB87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0" creationId="{2464ACC9-F031-41B5-959B-64A81FAC241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1" creationId="{E93217EC-8C70-4AE7-BF15-F377E05B7A47}"/>
          </ac:spMkLst>
        </pc:spChg>
        <pc:spChg chg="add del mod">
          <ac:chgData name="Zac O'Donnell" userId="587c371d-45d3-433a-a51a-af5e910779cc" providerId="ADAL" clId="{D15ABEAB-F4D5-465F-B289-64823AFF0E6F}" dt="2023-10-28T02:36:21.577" v="13331"/>
          <ac:spMkLst>
            <pc:docMk/>
            <pc:sldMk cId="831193251" sldId="266"/>
            <ac:spMk id="15" creationId="{2615F888-668F-B9F6-6580-9221D65600DF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6" creationId="{F2FBF873-0920-4CF1-A864-DEA521CD00D6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7" creationId="{81522FD3-AB8B-4FC3-8876-D94F32668D76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8" creationId="{44B90C5F-8852-49A8-98B0-F286165E401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19" creationId="{894F1756-3AD5-4014-9B4B-F90E6964CDC6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20" creationId="{6C135D8D-3CE2-4F80-B3C3-5CC6CB7AE4AE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21" creationId="{8334BE4F-2E54-4C56-A40C-C7CD0AFF8CCA}"/>
          </ac:spMkLst>
        </pc:spChg>
        <pc:spChg chg="add del mod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22" creationId="{2267EE1A-DB0C-703C-1CC1-508C1F2D39C0}"/>
          </ac:spMkLst>
        </pc:spChg>
        <pc:spChg chg="del">
          <ac:chgData name="Zac O'Donnell" userId="587c371d-45d3-433a-a51a-af5e910779cc" providerId="ADAL" clId="{D15ABEAB-F4D5-465F-B289-64823AFF0E6F}" dt="2023-10-28T01:27:04.797" v="12453" actId="478"/>
          <ac:spMkLst>
            <pc:docMk/>
            <pc:sldMk cId="831193251" sldId="266"/>
            <ac:spMk id="28" creationId="{E6723D4C-342E-4F75-9767-93AB231BB86A}"/>
          </ac:spMkLst>
        </pc:spChg>
        <pc:spChg chg="del mod">
          <ac:chgData name="Zac O'Donnell" userId="587c371d-45d3-433a-a51a-af5e910779cc" providerId="ADAL" clId="{D15ABEAB-F4D5-465F-B289-64823AFF0E6F}" dt="2023-10-28T01:27:04.797" v="12453" actId="478"/>
          <ac:spMkLst>
            <pc:docMk/>
            <pc:sldMk cId="831193251" sldId="266"/>
            <ac:spMk id="30" creationId="{4025E20F-837A-4997-9478-9C72D593FDB5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31" creationId="{2F8E0FD6-A1E2-4831-BDBA-B2FF315FB92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32" creationId="{A71D4A71-0771-4974-9580-67BE172D8580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6" creationId="{32EFC4E7-75CD-4E0B-8B18-0B72E9C9228E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7" creationId="{D8E86508-97B8-4749-A596-0935FA7E0074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48" creationId="{5E3697F7-4CEF-4291-903B-1BBDEEA8D18D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66" creationId="{D267B5E1-E441-470D-BD7C-34EB255E2F1A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67" creationId="{21AB3F85-4319-43EF-A7C8-2286A4314892}"/>
          </ac:spMkLst>
        </pc:spChg>
        <pc:spChg chg="add del">
          <ac:chgData name="Zac O'Donnell" userId="587c371d-45d3-433a-a51a-af5e910779cc" providerId="ADAL" clId="{D15ABEAB-F4D5-465F-B289-64823AFF0E6F}" dt="2023-10-28T02:37:04.431" v="13341" actId="21"/>
          <ac:spMkLst>
            <pc:docMk/>
            <pc:sldMk cId="831193251" sldId="266"/>
            <ac:spMk id="68" creationId="{F7B8223D-249C-41BF-8C84-506807DC58BF}"/>
          </ac:spMkLst>
        </pc:sp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6" creationId="{B1D20541-6E2C-4AA1-B225-3774A9292E2D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29" creationId="{C75589ED-6AAD-4EFE-B848-AE632882B842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33" creationId="{A3BA150F-5906-498E-A3FE-684539614538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36" creationId="{29313AE6-866B-4CD0-98BE-10DEBFFD714A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44" creationId="{36D6FFC4-085D-441B-95C8-22BEB2133397}"/>
          </ac:cxnSpMkLst>
        </pc:cxnChg>
        <pc:cxnChg chg="add del mod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45" creationId="{C776CF54-D82E-4DCD-8C60-705B666631A6}"/>
          </ac:cxnSpMkLst>
        </pc:cxnChg>
        <pc:cxnChg chg="add del mod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60" creationId="{2F8CE061-7F15-4C2B-B257-B5A9C42C41F6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0" creationId="{BB4C18D2-EBBE-4121-B780-6C60D0E9C8DD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1" creationId="{51462662-4B63-4FEE-B4DB-DE3588CC078A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3" creationId="{FBE84982-7AD1-4772-9BF6-BB50EB3980FD}"/>
          </ac:cxnSpMkLst>
        </pc:cxnChg>
        <pc:cxnChg chg="add del">
          <ac:chgData name="Zac O'Donnell" userId="587c371d-45d3-433a-a51a-af5e910779cc" providerId="ADAL" clId="{D15ABEAB-F4D5-465F-B289-64823AFF0E6F}" dt="2023-10-28T02:37:04.431" v="13341" actId="21"/>
          <ac:cxnSpMkLst>
            <pc:docMk/>
            <pc:sldMk cId="831193251" sldId="266"/>
            <ac:cxnSpMk id="74" creationId="{8A05A096-08DC-45FE-BCF1-3366EC41D141}"/>
          </ac:cxnSpMkLst>
        </pc:cxnChg>
      </pc:sldChg>
      <pc:sldChg chg="modSp del mod">
        <pc:chgData name="Zac O'Donnell" userId="587c371d-45d3-433a-a51a-af5e910779cc" providerId="ADAL" clId="{D15ABEAB-F4D5-465F-B289-64823AFF0E6F}" dt="2023-10-19T20:17:19.154" v="6359" actId="47"/>
        <pc:sldMkLst>
          <pc:docMk/>
          <pc:sldMk cId="2333999182" sldId="267"/>
        </pc:sldMkLst>
        <pc:spChg chg="mod">
          <ac:chgData name="Zac O'Donnell" userId="587c371d-45d3-433a-a51a-af5e910779cc" providerId="ADAL" clId="{D15ABEAB-F4D5-465F-B289-64823AFF0E6F}" dt="2023-10-12T18:32:53.430" v="464" actId="20577"/>
          <ac:spMkLst>
            <pc:docMk/>
            <pc:sldMk cId="2333999182" sldId="267"/>
            <ac:spMk id="3" creationId="{C143653E-7657-4DC0-A31E-440D9F9DCBA6}"/>
          </ac:spMkLst>
        </pc:spChg>
      </pc:sldChg>
      <pc:sldChg chg="del">
        <pc:chgData name="Zac O'Donnell" userId="587c371d-45d3-433a-a51a-af5e910779cc" providerId="ADAL" clId="{D15ABEAB-F4D5-465F-B289-64823AFF0E6F}" dt="2023-10-19T20:17:19.154" v="6359" actId="47"/>
        <pc:sldMkLst>
          <pc:docMk/>
          <pc:sldMk cId="2344769162" sldId="268"/>
        </pc:sldMkLst>
      </pc:sldChg>
      <pc:sldChg chg="modSp del mod">
        <pc:chgData name="Zac O'Donnell" userId="587c371d-45d3-433a-a51a-af5e910779cc" providerId="ADAL" clId="{D15ABEAB-F4D5-465F-B289-64823AFF0E6F}" dt="2023-10-19T20:17:19.154" v="6359" actId="47"/>
        <pc:sldMkLst>
          <pc:docMk/>
          <pc:sldMk cId="3527126411" sldId="269"/>
        </pc:sldMkLst>
        <pc:spChg chg="mod">
          <ac:chgData name="Zac O'Donnell" userId="587c371d-45d3-433a-a51a-af5e910779cc" providerId="ADAL" clId="{D15ABEAB-F4D5-465F-B289-64823AFF0E6F}" dt="2023-10-12T18:38:29.843" v="511" actId="20577"/>
          <ac:spMkLst>
            <pc:docMk/>
            <pc:sldMk cId="3527126411" sldId="269"/>
            <ac:spMk id="3" creationId="{C143653E-7657-4DC0-A31E-440D9F9DCBA6}"/>
          </ac:spMkLst>
        </pc:spChg>
      </pc:sldChg>
      <pc:sldChg chg="modSp del mod">
        <pc:chgData name="Zac O'Donnell" userId="587c371d-45d3-433a-a51a-af5e910779cc" providerId="ADAL" clId="{D15ABEAB-F4D5-465F-B289-64823AFF0E6F}" dt="2023-10-19T20:17:19.154" v="6359" actId="47"/>
        <pc:sldMkLst>
          <pc:docMk/>
          <pc:sldMk cId="895758690" sldId="270"/>
        </pc:sldMkLst>
        <pc:spChg chg="mod">
          <ac:chgData name="Zac O'Donnell" userId="587c371d-45d3-433a-a51a-af5e910779cc" providerId="ADAL" clId="{D15ABEAB-F4D5-465F-B289-64823AFF0E6F}" dt="2023-10-19T18:10:25.664" v="4238" actId="20577"/>
          <ac:spMkLst>
            <pc:docMk/>
            <pc:sldMk cId="895758690" sldId="270"/>
            <ac:spMk id="3" creationId="{C143653E-7657-4DC0-A31E-440D9F9DCBA6}"/>
          </ac:spMkLst>
        </pc:spChg>
      </pc:sldChg>
      <pc:sldChg chg="del">
        <pc:chgData name="Zac O'Donnell" userId="587c371d-45d3-433a-a51a-af5e910779cc" providerId="ADAL" clId="{D15ABEAB-F4D5-465F-B289-64823AFF0E6F}" dt="2023-10-19T20:17:19.154" v="6359" actId="47"/>
        <pc:sldMkLst>
          <pc:docMk/>
          <pc:sldMk cId="246861835" sldId="271"/>
        </pc:sldMkLst>
      </pc:sldChg>
      <pc:sldChg chg="modSp del mod">
        <pc:chgData name="Zac O'Donnell" userId="587c371d-45d3-433a-a51a-af5e910779cc" providerId="ADAL" clId="{D15ABEAB-F4D5-465F-B289-64823AFF0E6F}" dt="2023-10-12T19:31:20.970" v="3250" actId="47"/>
        <pc:sldMkLst>
          <pc:docMk/>
          <pc:sldMk cId="3608996748" sldId="272"/>
        </pc:sldMkLst>
        <pc:spChg chg="mod">
          <ac:chgData name="Zac O'Donnell" userId="587c371d-45d3-433a-a51a-af5e910779cc" providerId="ADAL" clId="{D15ABEAB-F4D5-465F-B289-64823AFF0E6F}" dt="2023-10-12T19:31:10.401" v="3235" actId="1076"/>
          <ac:spMkLst>
            <pc:docMk/>
            <pc:sldMk cId="3608996748" sldId="272"/>
            <ac:spMk id="2" creationId="{108AAF3E-2BE6-46E2-ACBD-6C47C050C6AF}"/>
          </ac:spMkLst>
        </pc:spChg>
      </pc:sldChg>
      <pc:sldChg chg="addSp delSp modSp add mod ord setBg">
        <pc:chgData name="Zac O'Donnell" userId="587c371d-45d3-433a-a51a-af5e910779cc" providerId="ADAL" clId="{D15ABEAB-F4D5-465F-B289-64823AFF0E6F}" dt="2023-10-28T02:36:49.403" v="13338" actId="26606"/>
        <pc:sldMkLst>
          <pc:docMk/>
          <pc:sldMk cId="3755611995" sldId="273"/>
        </pc:sldMkLst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" creationId="{F644A7D3-B608-4A6B-B0A7-D5F5F3E8B9EA}"/>
          </ac:spMkLst>
        </pc:spChg>
        <pc:spChg chg="add del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" creationId="{4B50403C-57DB-4775-BBB4-F015C7E4AB3E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5" creationId="{9452A1CB-2B81-B0F2-8AEA-018D5367FC4F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8" creationId="{8A2FFEE8-815A-48ED-BEED-B3C26FF04A4A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9" creationId="{B34B2C8C-D486-4FE8-BA3E-1EC559B8CB87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0" creationId="{2464ACC9-F031-41B5-959B-64A81FAC2414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1" creationId="{E93217EC-8C70-4AE7-BF15-F377E05B7A47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5" creationId="{50AEB46C-80BD-9BD1-961D-7423408F09C5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6" creationId="{F2FBF873-0920-4CF1-A864-DEA521CD00D6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7" creationId="{81522FD3-AB8B-4FC3-8876-D94F32668D76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18" creationId="{44B90C5F-8852-49A8-98B0-F286165E4014}"/>
          </ac:spMkLst>
        </pc:spChg>
        <pc:spChg chg="del mod">
          <ac:chgData name="Zac O'Donnell" userId="587c371d-45d3-433a-a51a-af5e910779cc" providerId="ADAL" clId="{D15ABEAB-F4D5-465F-B289-64823AFF0E6F}" dt="2023-10-12T18:27:27.874" v="331" actId="478"/>
          <ac:spMkLst>
            <pc:docMk/>
            <pc:sldMk cId="3755611995" sldId="273"/>
            <ac:spMk id="19" creationId="{894F1756-3AD5-4014-9B4B-F90E6964CDC6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0" creationId="{6C135D8D-3CE2-4F80-B3C3-5CC6CB7AE4AE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1" creationId="{8334BE4F-2E54-4C56-A40C-C7CD0AFF8CCA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26" creationId="{1CE7D78C-52D7-C045-69B9-0E4170BE1314}"/>
          </ac:spMkLst>
        </pc:spChg>
        <pc:spChg chg="del mod">
          <ac:chgData name="Zac O'Donnell" userId="587c371d-45d3-433a-a51a-af5e910779cc" providerId="ADAL" clId="{D15ABEAB-F4D5-465F-B289-64823AFF0E6F}" dt="2023-10-28T02:36:29.102" v="13335" actId="478"/>
          <ac:spMkLst>
            <pc:docMk/>
            <pc:sldMk cId="3755611995" sldId="273"/>
            <ac:spMk id="28" creationId="{E6723D4C-342E-4F75-9767-93AB231BB86A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0" creationId="{4025E20F-837A-4997-9478-9C72D593FDB5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1" creationId="{2F8E0FD6-A1E2-4831-BDBA-B2FF315FB924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2" creationId="{A71D4A71-0771-4974-9580-67BE172D8580}"/>
          </ac:spMkLst>
        </pc:spChg>
        <pc:spChg chg="add 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39" creationId="{FB3DFEF8-4583-C9B7-5648-4F7E8BC3D660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6" creationId="{32EFC4E7-75CD-4E0B-8B18-0B72E9C9228E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7" creationId="{D8E86508-97B8-4749-A596-0935FA7E0074}"/>
          </ac:spMkLst>
        </pc:spChg>
        <pc:spChg chg="mo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48" creationId="{5E3697F7-4CEF-4291-903B-1BBDEEA8D18D}"/>
          </ac:spMkLst>
        </pc:spChg>
        <pc:spChg chg="ad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53" creationId="{35DB3719-6FDC-4E5D-891D-FF40B7300F64}"/>
          </ac:spMkLst>
        </pc:spChg>
        <pc:spChg chg="add">
          <ac:chgData name="Zac O'Donnell" userId="587c371d-45d3-433a-a51a-af5e910779cc" providerId="ADAL" clId="{D15ABEAB-F4D5-465F-B289-64823AFF0E6F}" dt="2023-10-28T02:36:49.403" v="13338" actId="26606"/>
          <ac:spMkLst>
            <pc:docMk/>
            <pc:sldMk cId="3755611995" sldId="273"/>
            <ac:spMk id="55" creationId="{E0CBAC23-2E3F-4A90-BA59-F8299F6A5439}"/>
          </ac:spMkLst>
        </pc:spChg>
        <pc:cxnChg chg="add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7" creationId="{938C8E44-FDD7-74A7-1182-6990C2EB599F}"/>
          </ac:cxnSpMkLst>
        </pc:cxnChg>
        <pc:cxnChg chg="add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22" creationId="{3E7ED265-6815-D6DC-D888-AD916BED519D}"/>
          </ac:cxnSpMkLst>
        </pc:cxnChg>
        <pc:cxnChg chg="add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23" creationId="{9C7D5573-FB68-A7C8-B0ED-513668A6BC1B}"/>
          </ac:cxnSpMkLst>
        </pc:cxnChg>
        <pc:cxnChg chg="add del 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34" creationId="{4039F5F1-AE3B-4555-90F7-3D6D827D5C79}"/>
          </ac:cxnSpMkLst>
        </pc:cxnChg>
        <pc:cxnChg chg="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35" creationId="{F7E4C5B5-F5EE-4548-80AB-E4470C71D724}"/>
          </ac:cxnSpMkLst>
        </pc:cxnChg>
        <pc:cxnChg chg="del mod">
          <ac:chgData name="Zac O'Donnell" userId="587c371d-45d3-433a-a51a-af5e910779cc" providerId="ADAL" clId="{D15ABEAB-F4D5-465F-B289-64823AFF0E6F}" dt="2023-10-12T18:22:09.309" v="209" actId="478"/>
          <ac:cxnSpMkLst>
            <pc:docMk/>
            <pc:sldMk cId="3755611995" sldId="273"/>
            <ac:cxnSpMk id="38" creationId="{93D282B1-DE76-4413-8874-5A24DD690C3A}"/>
          </ac:cxnSpMkLst>
        </pc:cxnChg>
        <pc:cxnChg chg="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40" creationId="{F049D588-1431-4BC1-BF5B-A5AFD130E861}"/>
          </ac:cxnSpMkLst>
        </pc:cxnChg>
        <pc:cxnChg chg="mod">
          <ac:chgData name="Zac O'Donnell" userId="587c371d-45d3-433a-a51a-af5e910779cc" providerId="ADAL" clId="{D15ABEAB-F4D5-465F-B289-64823AFF0E6F}" dt="2023-10-28T02:36:49.403" v="13338" actId="26606"/>
          <ac:cxnSpMkLst>
            <pc:docMk/>
            <pc:sldMk cId="3755611995" sldId="273"/>
            <ac:cxnSpMk id="42" creationId="{41DBAB5B-6874-4FDC-A72C-205B5F8C8AE3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7:41:58.333" v="13572" actId="47"/>
        <pc:sldMkLst>
          <pc:docMk/>
          <pc:sldMk cId="2816070020" sldId="274"/>
        </pc:sldMkLst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3" creationId="{55B2F6B3-DF90-4960-9577-33DDB9B8604F}"/>
          </ac:spMkLst>
        </pc:spChg>
        <pc:spChg chg="add del mod">
          <ac:chgData name="Zac O'Donnell" userId="587c371d-45d3-433a-a51a-af5e910779cc" providerId="ADAL" clId="{D15ABEAB-F4D5-465F-B289-64823AFF0E6F}" dt="2023-10-28T17:40:31.148" v="13531"/>
          <ac:spMkLst>
            <pc:docMk/>
            <pc:sldMk cId="2816070020" sldId="274"/>
            <ac:spMk id="4" creationId="{AC3572B9-7869-BC73-0F01-7C24C49B17CC}"/>
          </ac:spMkLst>
        </pc:spChg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7" creationId="{7A6ABFF1-3FC6-45F2-BA7E-87227A015003}"/>
          </ac:spMkLst>
        </pc:spChg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8" creationId="{A80162AA-8768-FA74-FE3E-DFB4126F87C9}"/>
          </ac:spMkLst>
        </pc:spChg>
        <pc:spChg chg="del mod">
          <ac:chgData name="Zac O'Donnell" userId="587c371d-45d3-433a-a51a-af5e910779cc" providerId="ADAL" clId="{D15ABEAB-F4D5-465F-B289-64823AFF0E6F}" dt="2023-10-28T17:41:06.182" v="13533" actId="478"/>
          <ac:spMkLst>
            <pc:docMk/>
            <pc:sldMk cId="2816070020" sldId="274"/>
            <ac:spMk id="10" creationId="{22060AB2-42E8-4AE8-BE20-A0D1139FA2A1}"/>
          </ac:spMkLst>
        </pc:spChg>
        <pc:spChg chg="add del mod">
          <ac:chgData name="Zac O'Donnell" userId="587c371d-45d3-433a-a51a-af5e910779cc" providerId="ADAL" clId="{D15ABEAB-F4D5-465F-B289-64823AFF0E6F}" dt="2023-10-28T17:41:13.648" v="13534" actId="931"/>
          <ac:spMkLst>
            <pc:docMk/>
            <pc:sldMk cId="2816070020" sldId="274"/>
            <ac:spMk id="12" creationId="{4F8BB889-381A-2A9E-C6E9-B0C11167EEC4}"/>
          </ac:spMkLst>
        </pc:spChg>
        <pc:spChg chg="add mod">
          <ac:chgData name="Zac O'Donnell" userId="587c371d-45d3-433a-a51a-af5e910779cc" providerId="ADAL" clId="{D15ABEAB-F4D5-465F-B289-64823AFF0E6F}" dt="2023-10-28T17:41:38.343" v="13538" actId="21"/>
          <ac:spMkLst>
            <pc:docMk/>
            <pc:sldMk cId="2816070020" sldId="274"/>
            <ac:spMk id="16" creationId="{510F7D9E-2B60-C2CE-439E-4CBFD9FAE392}"/>
          </ac:spMkLst>
        </pc:spChg>
        <pc:graphicFrameChg chg="del mod modGraphic">
          <ac:chgData name="Zac O'Donnell" userId="587c371d-45d3-433a-a51a-af5e910779cc" providerId="ADAL" clId="{D15ABEAB-F4D5-465F-B289-64823AFF0E6F}" dt="2023-10-28T17:41:06.182" v="13533" actId="478"/>
          <ac:graphicFrameMkLst>
            <pc:docMk/>
            <pc:sldMk cId="2816070020" sldId="274"/>
            <ac:graphicFrameMk id="5" creationId="{FE6D454E-B2C8-4137-9AB5-B8E24A72DFB1}"/>
          </ac:graphicFrameMkLst>
        </pc:graphicFrameChg>
        <pc:picChg chg="add del mod">
          <ac:chgData name="Zac O'Donnell" userId="587c371d-45d3-433a-a51a-af5e910779cc" providerId="ADAL" clId="{D15ABEAB-F4D5-465F-B289-64823AFF0E6F}" dt="2023-10-28T17:41:38.343" v="13538" actId="21"/>
          <ac:picMkLst>
            <pc:docMk/>
            <pc:sldMk cId="2816070020" sldId="274"/>
            <ac:picMk id="14" creationId="{67A646E2-325B-0CC6-2CC2-934502284414}"/>
          </ac:picMkLst>
        </pc:picChg>
        <pc:cxnChg chg="del mod">
          <ac:chgData name="Zac O'Donnell" userId="587c371d-45d3-433a-a51a-af5e910779cc" providerId="ADAL" clId="{D15ABEAB-F4D5-465F-B289-64823AFF0E6F}" dt="2023-10-28T17:41:06.182" v="13533" actId="478"/>
          <ac:cxnSpMkLst>
            <pc:docMk/>
            <pc:sldMk cId="2816070020" sldId="274"/>
            <ac:cxnSpMk id="6" creationId="{56A86B3B-611A-42DB-929F-BA2435A15670}"/>
          </ac:cxnSpMkLst>
        </pc:cxnChg>
        <pc:cxnChg chg="del mod">
          <ac:chgData name="Zac O'Donnell" userId="587c371d-45d3-433a-a51a-af5e910779cc" providerId="ADAL" clId="{D15ABEAB-F4D5-465F-B289-64823AFF0E6F}" dt="2023-10-28T17:41:06.182" v="13533" actId="478"/>
          <ac:cxnSpMkLst>
            <pc:docMk/>
            <pc:sldMk cId="2816070020" sldId="274"/>
            <ac:cxnSpMk id="11" creationId="{512559EE-351E-467E-AA54-1B7440D2D655}"/>
          </ac:cxnSpMkLst>
        </pc:cxnChg>
      </pc:sldChg>
      <pc:sldChg chg="addSp delSp modSp new del mod ord setBg">
        <pc:chgData name="Zac O'Donnell" userId="587c371d-45d3-433a-a51a-af5e910779cc" providerId="ADAL" clId="{D15ABEAB-F4D5-465F-B289-64823AFF0E6F}" dt="2023-10-28T17:54:01.390" v="13693" actId="47"/>
        <pc:sldMkLst>
          <pc:docMk/>
          <pc:sldMk cId="4254834414" sldId="275"/>
        </pc:sldMkLst>
        <pc:spChg chg="mo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8T17:51:15.782" v="13606" actId="12"/>
          <ac:spMkLst>
            <pc:docMk/>
            <pc:sldMk cId="4254834414" sldId="275"/>
            <ac:spMk id="3" creationId="{E8B8F36B-5321-1F25-5AA7-5330AF2EA6D4}"/>
          </ac:spMkLst>
        </pc:spChg>
        <pc:spChg chg="add del mod">
          <ac:chgData name="Zac O'Donnell" userId="587c371d-45d3-433a-a51a-af5e910779cc" providerId="ADAL" clId="{D15ABEAB-F4D5-465F-B289-64823AFF0E6F}" dt="2023-10-28T17:53:27.051" v="13685" actId="21"/>
          <ac:spMkLst>
            <pc:docMk/>
            <pc:sldMk cId="4254834414" sldId="275"/>
            <ac:spMk id="4" creationId="{D8366653-5655-3EA6-7561-2D2489785839}"/>
          </ac:spMkLst>
        </pc:spChg>
        <pc:spChg chg="add mod">
          <ac:chgData name="Zac O'Donnell" userId="587c371d-45d3-433a-a51a-af5e910779cc" providerId="ADAL" clId="{D15ABEAB-F4D5-465F-B289-64823AFF0E6F}" dt="2023-10-28T17:53:12.178" v="13678" actId="571"/>
          <ac:spMkLst>
            <pc:docMk/>
            <pc:sldMk cId="4254834414" sldId="275"/>
            <ac:spMk id="7" creationId="{9072693D-C167-D4EE-6B5E-E5566C732067}"/>
          </ac:spMkLst>
        </pc:spChg>
        <pc:spChg chg="add mod">
          <ac:chgData name="Zac O'Donnell" userId="587c371d-45d3-433a-a51a-af5e910779cc" providerId="ADAL" clId="{D15ABEAB-F4D5-465F-B289-64823AFF0E6F}" dt="2023-10-28T17:53:12.178" v="13678" actId="571"/>
          <ac:spMkLst>
            <pc:docMk/>
            <pc:sldMk cId="4254834414" sldId="275"/>
            <ac:spMk id="8" creationId="{10978134-C6D5-0362-A8C4-B467E9CA97E9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1" creationId="{BACC6370-2D7E-4714-9D71-7542949D7D5D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3" creationId="{F68B3F68-107C-434F-AA38-110D5EA91B85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5" creationId="{AAD0DBB9-1A4B-4391-81D4-CB19F9AB918A}"/>
          </ac:spMkLst>
        </pc:spChg>
        <pc:spChg chg="add">
          <ac:chgData name="Zac O'Donnell" userId="587c371d-45d3-433a-a51a-af5e910779cc" providerId="ADAL" clId="{D15ABEAB-F4D5-465F-B289-64823AFF0E6F}" dt="2023-10-28T17:50:11.035" v="13597" actId="26606"/>
          <ac:spMkLst>
            <pc:docMk/>
            <pc:sldMk cId="4254834414" sldId="275"/>
            <ac:spMk id="17" creationId="{063BBA22-50EA-4C4D-BE05-F1CE4E63AA56}"/>
          </ac:spMkLst>
        </pc:spChg>
        <pc:cxnChg chg="add del mod ord">
          <ac:chgData name="Zac O'Donnell" userId="587c371d-45d3-433a-a51a-af5e910779cc" providerId="ADAL" clId="{D15ABEAB-F4D5-465F-B289-64823AFF0E6F}" dt="2023-10-28T17:53:27.051" v="13685" actId="21"/>
          <ac:cxnSpMkLst>
            <pc:docMk/>
            <pc:sldMk cId="4254834414" sldId="275"/>
            <ac:cxnSpMk id="6" creationId="{1D7CCCF0-7B2A-A5CB-1485-B2E132B0DBC2}"/>
          </ac:cxnSpMkLst>
        </pc:cxnChg>
      </pc:sldChg>
      <pc:sldChg chg="delSp modSp add del mod ord">
        <pc:chgData name="Zac O'Donnell" userId="587c371d-45d3-433a-a51a-af5e910779cc" providerId="ADAL" clId="{D15ABEAB-F4D5-465F-B289-64823AFF0E6F}" dt="2023-10-28T17:43:01.222" v="13592" actId="2696"/>
        <pc:sldMkLst>
          <pc:docMk/>
          <pc:sldMk cId="82992928" sldId="276"/>
        </pc:sldMkLst>
        <pc:spChg chg="mod">
          <ac:chgData name="Zac O'Donnell" userId="587c371d-45d3-433a-a51a-af5e910779cc" providerId="ADAL" clId="{D15ABEAB-F4D5-465F-B289-64823AFF0E6F}" dt="2023-10-12T19:01:10.646" v="1641" actId="20577"/>
          <ac:spMkLst>
            <pc:docMk/>
            <pc:sldMk cId="82992928" sldId="276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12T19:29:04.139" v="3224" actId="5793"/>
          <ac:spMkLst>
            <pc:docMk/>
            <pc:sldMk cId="82992928" sldId="276"/>
            <ac:spMk id="3" creationId="{E8B8F36B-5321-1F25-5AA7-5330AF2EA6D4}"/>
          </ac:spMkLst>
        </pc:spChg>
        <pc:spChg chg="del">
          <ac:chgData name="Zac O'Donnell" userId="587c371d-45d3-433a-a51a-af5e910779cc" providerId="ADAL" clId="{D15ABEAB-F4D5-465F-B289-64823AFF0E6F}" dt="2023-10-12T19:26:17.884" v="2969" actId="478"/>
          <ac:spMkLst>
            <pc:docMk/>
            <pc:sldMk cId="82992928" sldId="276"/>
            <ac:spMk id="4" creationId="{D8366653-5655-3EA6-7561-2D2489785839}"/>
          </ac:spMkLst>
        </pc:spChg>
        <pc:cxnChg chg="del mod">
          <ac:chgData name="Zac O'Donnell" userId="587c371d-45d3-433a-a51a-af5e910779cc" providerId="ADAL" clId="{D15ABEAB-F4D5-465F-B289-64823AFF0E6F}" dt="2023-10-12T19:26:20.794" v="2970" actId="478"/>
          <ac:cxnSpMkLst>
            <pc:docMk/>
            <pc:sldMk cId="82992928" sldId="276"/>
            <ac:cxnSpMk id="6" creationId="{1D7CCCF0-7B2A-A5CB-1485-B2E132B0DBC2}"/>
          </ac:cxnSpMkLst>
        </pc:cxnChg>
      </pc:sldChg>
      <pc:sldChg chg="add del ord">
        <pc:chgData name="Zac O'Donnell" userId="587c371d-45d3-433a-a51a-af5e910779cc" providerId="ADAL" clId="{D15ABEAB-F4D5-465F-B289-64823AFF0E6F}" dt="2023-10-28T17:56:56.487" v="13804" actId="47"/>
        <pc:sldMkLst>
          <pc:docMk/>
          <pc:sldMk cId="3286065171" sldId="276"/>
        </pc:sldMkLst>
      </pc:sldChg>
      <pc:sldChg chg="add del">
        <pc:chgData name="Zac O'Donnell" userId="587c371d-45d3-433a-a51a-af5e910779cc" providerId="ADAL" clId="{D15ABEAB-F4D5-465F-B289-64823AFF0E6F}" dt="2023-10-12T19:01:24.101" v="1643" actId="47"/>
        <pc:sldMkLst>
          <pc:docMk/>
          <pc:sldMk cId="959774093" sldId="277"/>
        </pc:sldMkLst>
      </pc:sldChg>
      <pc:sldChg chg="addSp delSp modSp add del mod setBg">
        <pc:chgData name="Zac O'Donnell" userId="587c371d-45d3-433a-a51a-af5e910779cc" providerId="ADAL" clId="{D15ABEAB-F4D5-465F-B289-64823AFF0E6F}" dt="2023-10-28T17:55:37.002" v="13784" actId="47"/>
        <pc:sldMkLst>
          <pc:docMk/>
          <pc:sldMk cId="3177710462" sldId="277"/>
        </pc:sldMkLst>
        <pc:spChg chg="mo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8T17:50:51.874" v="13605" actId="12"/>
          <ac:spMkLst>
            <pc:docMk/>
            <pc:sldMk cId="3177710462" sldId="277"/>
            <ac:spMk id="3" creationId="{E8B8F36B-5321-1F25-5AA7-5330AF2EA6D4}"/>
          </ac:spMkLst>
        </pc:spChg>
        <pc:spChg chg="del">
          <ac:chgData name="Zac O'Donnell" userId="587c371d-45d3-433a-a51a-af5e910779cc" providerId="ADAL" clId="{D15ABEAB-F4D5-465F-B289-64823AFF0E6F}" dt="2023-10-12T20:54:34.969" v="4170" actId="478"/>
          <ac:spMkLst>
            <pc:docMk/>
            <pc:sldMk cId="3177710462" sldId="277"/>
            <ac:spMk id="4" creationId="{D8366653-5655-3EA6-7561-2D2489785839}"/>
          </ac:spMkLst>
        </pc:spChg>
        <pc:spChg chg="add del mod">
          <ac:chgData name="Zac O'Donnell" userId="587c371d-45d3-433a-a51a-af5e910779cc" providerId="ADAL" clId="{D15ABEAB-F4D5-465F-B289-64823AFF0E6F}" dt="2023-10-28T01:54:01.364" v="12622" actId="21"/>
          <ac:spMkLst>
            <pc:docMk/>
            <pc:sldMk cId="3177710462" sldId="277"/>
            <ac:spMk id="27" creationId="{594A8322-BC86-7D7B-6470-7345F580D5D5}"/>
          </ac:spMkLst>
        </pc:spChg>
        <pc:spChg chg="add mod">
          <ac:chgData name="Zac O'Donnell" userId="587c371d-45d3-433a-a51a-af5e910779cc" providerId="ADAL" clId="{D15ABEAB-F4D5-465F-B289-64823AFF0E6F}" dt="2023-10-28T17:50:39.473" v="13603" actId="1076"/>
          <ac:spMkLst>
            <pc:docMk/>
            <pc:sldMk cId="3177710462" sldId="277"/>
            <ac:spMk id="29" creationId="{92C97C48-B3AA-09F4-CD21-6F372A629BBB}"/>
          </ac:spMkLst>
        </pc:spChg>
        <pc:spChg chg="add mod">
          <ac:chgData name="Zac O'Donnell" userId="587c371d-45d3-433a-a51a-af5e910779cc" providerId="ADAL" clId="{D15ABEAB-F4D5-465F-B289-64823AFF0E6F}" dt="2023-10-28T17:50:39.473" v="13603" actId="1076"/>
          <ac:spMkLst>
            <pc:docMk/>
            <pc:sldMk cId="3177710462" sldId="277"/>
            <ac:spMk id="31" creationId="{B7C3058C-CA50-1E5A-D8A0-A51889EA7CDB}"/>
          </ac:spMkLst>
        </pc:spChg>
        <pc:spChg chg="add mod">
          <ac:chgData name="Zac O'Donnell" userId="587c371d-45d3-433a-a51a-af5e910779cc" providerId="ADAL" clId="{D15ABEAB-F4D5-465F-B289-64823AFF0E6F}" dt="2023-10-28T17:50:39.473" v="13603" actId="1076"/>
          <ac:spMkLst>
            <pc:docMk/>
            <pc:sldMk cId="3177710462" sldId="277"/>
            <ac:spMk id="33" creationId="{B463225A-0341-F3D8-41B7-1B19042752C4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38" creationId="{BACC6370-2D7E-4714-9D71-7542949D7D5D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40" creationId="{F68B3F68-107C-434F-AA38-110D5EA91B85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42" creationId="{AAD0DBB9-1A4B-4391-81D4-CB19F9AB918A}"/>
          </ac:spMkLst>
        </pc:spChg>
        <pc:spChg chg="add">
          <ac:chgData name="Zac O'Donnell" userId="587c371d-45d3-433a-a51a-af5e910779cc" providerId="ADAL" clId="{D15ABEAB-F4D5-465F-B289-64823AFF0E6F}" dt="2023-10-28T17:50:17.662" v="13598" actId="26606"/>
          <ac:spMkLst>
            <pc:docMk/>
            <pc:sldMk cId="3177710462" sldId="277"/>
            <ac:spMk id="44" creationId="{063BBA22-50EA-4C4D-BE05-F1CE4E63AA56}"/>
          </ac:spMkLst>
        </pc:spChg>
        <pc:picChg chg="add del mod">
          <ac:chgData name="Zac O'Donnell" userId="587c371d-45d3-433a-a51a-af5e910779cc" providerId="ADAL" clId="{D15ABEAB-F4D5-465F-B289-64823AFF0E6F}" dt="2023-10-28T01:51:07.659" v="12576" actId="478"/>
          <ac:picMkLst>
            <pc:docMk/>
            <pc:sldMk cId="3177710462" sldId="277"/>
            <ac:picMk id="5" creationId="{1D85A8D8-CB26-CFFD-98CE-4F8890C010EB}"/>
          </ac:picMkLst>
        </pc:picChg>
        <pc:picChg chg="add del mod">
          <ac:chgData name="Zac O'Donnell" userId="587c371d-45d3-433a-a51a-af5e910779cc" providerId="ADAL" clId="{D15ABEAB-F4D5-465F-B289-64823AFF0E6F}" dt="2023-10-28T01:40:53.718" v="12544" actId="478"/>
          <ac:picMkLst>
            <pc:docMk/>
            <pc:sldMk cId="3177710462" sldId="277"/>
            <ac:picMk id="7" creationId="{7B6B7854-A9DF-C750-4D66-D4F6F9472391}"/>
          </ac:picMkLst>
        </pc:picChg>
        <pc:picChg chg="add del">
          <ac:chgData name="Zac O'Donnell" userId="587c371d-45d3-433a-a51a-af5e910779cc" providerId="ADAL" clId="{D15ABEAB-F4D5-465F-B289-64823AFF0E6F}" dt="2023-10-28T01:42:51.076" v="12548" actId="22"/>
          <ac:picMkLst>
            <pc:docMk/>
            <pc:sldMk cId="3177710462" sldId="277"/>
            <ac:picMk id="8" creationId="{BA79B086-DFA9-D8ED-C631-4421FE6C6E5B}"/>
          </ac:picMkLst>
        </pc:picChg>
        <pc:picChg chg="add del mod">
          <ac:chgData name="Zac O'Donnell" userId="587c371d-45d3-433a-a51a-af5e910779cc" providerId="ADAL" clId="{D15ABEAB-F4D5-465F-B289-64823AFF0E6F}" dt="2023-10-28T01:40:53.718" v="12544" actId="478"/>
          <ac:picMkLst>
            <pc:docMk/>
            <pc:sldMk cId="3177710462" sldId="277"/>
            <ac:picMk id="9" creationId="{341AA594-55DD-DD4B-7061-7C8CA85DC7A5}"/>
          </ac:picMkLst>
        </pc:picChg>
        <pc:picChg chg="add del mod">
          <ac:chgData name="Zac O'Donnell" userId="587c371d-45d3-433a-a51a-af5e910779cc" providerId="ADAL" clId="{D15ABEAB-F4D5-465F-B289-64823AFF0E6F}" dt="2023-10-28T01:40:53.718" v="12544" actId="478"/>
          <ac:picMkLst>
            <pc:docMk/>
            <pc:sldMk cId="3177710462" sldId="277"/>
            <ac:picMk id="11" creationId="{614076B7-0CF8-C1A7-C9A5-0AB9777308E9}"/>
          </ac:picMkLst>
        </pc:picChg>
        <pc:picChg chg="add del mod">
          <ac:chgData name="Zac O'Donnell" userId="587c371d-45d3-433a-a51a-af5e910779cc" providerId="ADAL" clId="{D15ABEAB-F4D5-465F-B289-64823AFF0E6F}" dt="2023-10-28T01:51:09.817" v="12577" actId="478"/>
          <ac:picMkLst>
            <pc:docMk/>
            <pc:sldMk cId="3177710462" sldId="277"/>
            <ac:picMk id="12" creationId="{F9B6544C-9823-D8D2-56A7-BD47E5297CFD}"/>
          </ac:picMkLst>
        </pc:picChg>
        <pc:picChg chg="add del mod">
          <ac:chgData name="Zac O'Donnell" userId="587c371d-45d3-433a-a51a-af5e910779cc" providerId="ADAL" clId="{D15ABEAB-F4D5-465F-B289-64823AFF0E6F}" dt="2023-10-28T01:46:22.842" v="12566" actId="478"/>
          <ac:picMkLst>
            <pc:docMk/>
            <pc:sldMk cId="3177710462" sldId="277"/>
            <ac:picMk id="14" creationId="{35FD65B6-EC7E-A099-8EF4-B1674DAE41B6}"/>
          </ac:picMkLst>
        </pc:picChg>
        <pc:picChg chg="add del mod">
          <ac:chgData name="Zac O'Donnell" userId="587c371d-45d3-433a-a51a-af5e910779cc" providerId="ADAL" clId="{D15ABEAB-F4D5-465F-B289-64823AFF0E6F}" dt="2023-10-28T01:51:10.419" v="12578" actId="478"/>
          <ac:picMkLst>
            <pc:docMk/>
            <pc:sldMk cId="3177710462" sldId="277"/>
            <ac:picMk id="16" creationId="{A74AE156-F4DF-D8F8-D50E-3CEF5B011093}"/>
          </ac:picMkLst>
        </pc:picChg>
        <pc:picChg chg="add del">
          <ac:chgData name="Zac O'Donnell" userId="587c371d-45d3-433a-a51a-af5e910779cc" providerId="ADAL" clId="{D15ABEAB-F4D5-465F-B289-64823AFF0E6F}" dt="2023-10-28T01:51:40.389" v="12580" actId="22"/>
          <ac:picMkLst>
            <pc:docMk/>
            <pc:sldMk cId="3177710462" sldId="277"/>
            <ac:picMk id="18" creationId="{C55DF98B-E3C8-1CB3-9FE0-229EA7F9B079}"/>
          </ac:picMkLst>
        </pc:picChg>
        <pc:picChg chg="add del mod">
          <ac:chgData name="Zac O'Donnell" userId="587c371d-45d3-433a-a51a-af5e910779cc" providerId="ADAL" clId="{D15ABEAB-F4D5-465F-B289-64823AFF0E6F}" dt="2023-10-28T01:52:11.742" v="12583" actId="478"/>
          <ac:picMkLst>
            <pc:docMk/>
            <pc:sldMk cId="3177710462" sldId="277"/>
            <ac:picMk id="20" creationId="{CE151D7A-153E-C296-360A-5BA47B7FFFE6}"/>
          </ac:picMkLst>
        </pc:picChg>
        <pc:picChg chg="add del mod">
          <ac:chgData name="Zac O'Donnell" userId="587c371d-45d3-433a-a51a-af5e910779cc" providerId="ADAL" clId="{D15ABEAB-F4D5-465F-B289-64823AFF0E6F}" dt="2023-10-28T01:54:01.364" v="12622" actId="21"/>
          <ac:picMkLst>
            <pc:docMk/>
            <pc:sldMk cId="3177710462" sldId="277"/>
            <ac:picMk id="22" creationId="{B7157D58-AD61-1613-8472-1AD461FD694C}"/>
          </ac:picMkLst>
        </pc:picChg>
        <pc:picChg chg="add mod">
          <ac:chgData name="Zac O'Donnell" userId="587c371d-45d3-433a-a51a-af5e910779cc" providerId="ADAL" clId="{D15ABEAB-F4D5-465F-B289-64823AFF0E6F}" dt="2023-10-28T17:50:39.473" v="13603" actId="1076"/>
          <ac:picMkLst>
            <pc:docMk/>
            <pc:sldMk cId="3177710462" sldId="277"/>
            <ac:picMk id="24" creationId="{5E41D158-71F5-043A-E01F-37CC6158DE99}"/>
          </ac:picMkLst>
        </pc:picChg>
        <pc:picChg chg="add mod">
          <ac:chgData name="Zac O'Donnell" userId="587c371d-45d3-433a-a51a-af5e910779cc" providerId="ADAL" clId="{D15ABEAB-F4D5-465F-B289-64823AFF0E6F}" dt="2023-10-28T17:50:39.473" v="13603" actId="1076"/>
          <ac:picMkLst>
            <pc:docMk/>
            <pc:sldMk cId="3177710462" sldId="277"/>
            <ac:picMk id="26" creationId="{6F84E1ED-AF27-CAD5-9B45-5D3882B77DD0}"/>
          </ac:picMkLst>
        </pc:picChg>
        <pc:picChg chg="add mod">
          <ac:chgData name="Zac O'Donnell" userId="587c371d-45d3-433a-a51a-af5e910779cc" providerId="ADAL" clId="{D15ABEAB-F4D5-465F-B289-64823AFF0E6F}" dt="2023-10-28T17:50:39.473" v="13603" actId="1076"/>
          <ac:picMkLst>
            <pc:docMk/>
            <pc:sldMk cId="3177710462" sldId="277"/>
            <ac:picMk id="28" creationId="{9330B250-80EA-8DE0-BE0A-FC22584789B2}"/>
          </ac:picMkLst>
        </pc:picChg>
        <pc:cxnChg chg="del mod">
          <ac:chgData name="Zac O'Donnell" userId="587c371d-45d3-433a-a51a-af5e910779cc" providerId="ADAL" clId="{D15ABEAB-F4D5-465F-B289-64823AFF0E6F}" dt="2023-10-12T20:54:34.969" v="4170" actId="478"/>
          <ac:cxnSpMkLst>
            <pc:docMk/>
            <pc:sldMk cId="3177710462" sldId="277"/>
            <ac:cxnSpMk id="6" creationId="{1D7CCCF0-7B2A-A5CB-1485-B2E132B0DBC2}"/>
          </ac:cxnSpMkLst>
        </pc:cxnChg>
      </pc:sldChg>
      <pc:sldChg chg="addSp modSp add del mod">
        <pc:chgData name="Zac O'Donnell" userId="587c371d-45d3-433a-a51a-af5e910779cc" providerId="ADAL" clId="{D15ABEAB-F4D5-465F-B289-64823AFF0E6F}" dt="2023-10-28T17:58:34.389" v="13830" actId="47"/>
        <pc:sldMkLst>
          <pc:docMk/>
          <pc:sldMk cId="2708065701" sldId="278"/>
        </pc:sldMkLst>
        <pc:spChg chg="mod">
          <ac:chgData name="Zac O'Donnell" userId="587c371d-45d3-433a-a51a-af5e910779cc" providerId="ADAL" clId="{D15ABEAB-F4D5-465F-B289-64823AFF0E6F}" dt="2023-10-19T18:14:01.139" v="4278" actId="20577"/>
          <ac:spMkLst>
            <pc:docMk/>
            <pc:sldMk cId="2708065701" sldId="278"/>
            <ac:spMk id="2" creationId="{5F7C6C5E-63C4-4D15-BE72-FC60C903278C}"/>
          </ac:spMkLst>
        </pc:spChg>
        <pc:spChg chg="add mod">
          <ac:chgData name="Zac O'Donnell" userId="587c371d-45d3-433a-a51a-af5e910779cc" providerId="ADAL" clId="{D15ABEAB-F4D5-465F-B289-64823AFF0E6F}" dt="2023-10-28T02:08:17.163" v="13092" actId="1076"/>
          <ac:spMkLst>
            <pc:docMk/>
            <pc:sldMk cId="2708065701" sldId="278"/>
            <ac:spMk id="3" creationId="{98095CC5-FF84-5175-D7F6-A5A0E7339E57}"/>
          </ac:spMkLst>
        </pc:spChg>
        <pc:picChg chg="mod">
          <ac:chgData name="Zac O'Donnell" userId="587c371d-45d3-433a-a51a-af5e910779cc" providerId="ADAL" clId="{D15ABEAB-F4D5-465F-B289-64823AFF0E6F}" dt="2023-10-12T19:19:55.941" v="2740" actId="1076"/>
          <ac:picMkLst>
            <pc:docMk/>
            <pc:sldMk cId="2708065701" sldId="278"/>
            <ac:picMk id="15" creationId="{EC444F1C-5FFB-4EF7-A54D-5D616CA7C053}"/>
          </ac:picMkLst>
        </pc:picChg>
      </pc:sldChg>
      <pc:sldChg chg="add del">
        <pc:chgData name="Zac O'Donnell" userId="587c371d-45d3-433a-a51a-af5e910779cc" providerId="ADAL" clId="{D15ABEAB-F4D5-465F-B289-64823AFF0E6F}" dt="2023-10-12T19:19:37.333" v="2711" actId="2890"/>
        <pc:sldMkLst>
          <pc:docMk/>
          <pc:sldMk cId="3439311252" sldId="278"/>
        </pc:sldMkLst>
      </pc:sldChg>
      <pc:sldChg chg="addSp delSp modSp add del mod">
        <pc:chgData name="Zac O'Donnell" userId="587c371d-45d3-433a-a51a-af5e910779cc" providerId="ADAL" clId="{D15ABEAB-F4D5-465F-B289-64823AFF0E6F}" dt="2023-10-28T18:20:01.364" v="14544" actId="47"/>
        <pc:sldMkLst>
          <pc:docMk/>
          <pc:sldMk cId="1933012743" sldId="279"/>
        </pc:sldMkLst>
        <pc:spChg chg="del mod">
          <ac:chgData name="Zac O'Donnell" userId="587c371d-45d3-433a-a51a-af5e910779cc" providerId="ADAL" clId="{D15ABEAB-F4D5-465F-B289-64823AFF0E6F}" dt="2023-10-26T17:30:27.591" v="6706" actId="478"/>
          <ac:spMkLst>
            <pc:docMk/>
            <pc:sldMk cId="1933012743" sldId="279"/>
            <ac:spMk id="2" creationId="{108AAF3E-2BE6-46E2-ACBD-6C47C050C6AF}"/>
          </ac:spMkLst>
        </pc:spChg>
        <pc:spChg chg="add del mod">
          <ac:chgData name="Zac O'Donnell" userId="587c371d-45d3-433a-a51a-af5e910779cc" providerId="ADAL" clId="{D15ABEAB-F4D5-465F-B289-64823AFF0E6F}" dt="2023-10-19T20:29:17.787" v="6553" actId="22"/>
          <ac:spMkLst>
            <pc:docMk/>
            <pc:sldMk cId="1933012743" sldId="279"/>
            <ac:spMk id="4" creationId="{4D222F1A-D6FC-BE0C-92F7-7450C6362511}"/>
          </ac:spMkLst>
        </pc:spChg>
        <pc:spChg chg="add mod">
          <ac:chgData name="Zac O'Donnell" userId="587c371d-45d3-433a-a51a-af5e910779cc" providerId="ADAL" clId="{D15ABEAB-F4D5-465F-B289-64823AFF0E6F}" dt="2023-10-26T17:30:30.875" v="6716" actId="20577"/>
          <ac:spMkLst>
            <pc:docMk/>
            <pc:sldMk cId="1933012743" sldId="279"/>
            <ac:spMk id="5" creationId="{0BA78706-710E-A675-8D2D-8E57767FBF8E}"/>
          </ac:spMkLst>
        </pc:spChg>
        <pc:spChg chg="add mod">
          <ac:chgData name="Zac O'Donnell" userId="587c371d-45d3-433a-a51a-af5e910779cc" providerId="ADAL" clId="{D15ABEAB-F4D5-465F-B289-64823AFF0E6F}" dt="2023-10-26T17:31:28.126" v="6775" actId="1076"/>
          <ac:spMkLst>
            <pc:docMk/>
            <pc:sldMk cId="1933012743" sldId="279"/>
            <ac:spMk id="6" creationId="{45A6AD18-7140-AC2A-CCD8-54284A8CC230}"/>
          </ac:spMkLst>
        </pc:spChg>
        <pc:spChg chg="add mod">
          <ac:chgData name="Zac O'Donnell" userId="587c371d-45d3-433a-a51a-af5e910779cc" providerId="ADAL" clId="{D15ABEAB-F4D5-465F-B289-64823AFF0E6F}" dt="2023-10-19T20:32:49.182" v="6600" actId="1076"/>
          <ac:spMkLst>
            <pc:docMk/>
            <pc:sldMk cId="1933012743" sldId="279"/>
            <ac:spMk id="9" creationId="{F3BFBCA5-DD33-3C92-FAE4-32D5AB1C22A0}"/>
          </ac:spMkLst>
        </pc:spChg>
        <pc:spChg chg="add del mod">
          <ac:chgData name="Zac O'Donnell" userId="587c371d-45d3-433a-a51a-af5e910779cc" providerId="ADAL" clId="{D15ABEAB-F4D5-465F-B289-64823AFF0E6F}" dt="2023-10-19T20:31:39.313" v="6590"/>
          <ac:spMkLst>
            <pc:docMk/>
            <pc:sldMk cId="1933012743" sldId="279"/>
            <ac:spMk id="10" creationId="{1D62A5DA-6C42-1EC1-2B14-3D5DE9124F08}"/>
          </ac:spMkLst>
        </pc:spChg>
        <pc:spChg chg="add del mod">
          <ac:chgData name="Zac O'Donnell" userId="587c371d-45d3-433a-a51a-af5e910779cc" providerId="ADAL" clId="{D15ABEAB-F4D5-465F-B289-64823AFF0E6F}" dt="2023-10-19T20:31:23.352" v="6580" actId="478"/>
          <ac:spMkLst>
            <pc:docMk/>
            <pc:sldMk cId="1933012743" sldId="279"/>
            <ac:spMk id="11" creationId="{2BD8B998-71C3-B6FF-757C-2EE868D2F661}"/>
          </ac:spMkLst>
        </pc:spChg>
        <pc:picChg chg="add mod">
          <ac:chgData name="Zac O'Donnell" userId="587c371d-45d3-433a-a51a-af5e910779cc" providerId="ADAL" clId="{D15ABEAB-F4D5-465F-B289-64823AFF0E6F}" dt="2023-10-26T17:30:52.941" v="6721" actId="1076"/>
          <ac:picMkLst>
            <pc:docMk/>
            <pc:sldMk cId="1933012743" sldId="279"/>
            <ac:picMk id="4" creationId="{B3117AB2-BA4B-7044-2D54-F92A5CF3BA9F}"/>
          </ac:picMkLst>
        </pc:picChg>
        <pc:picChg chg="add del mod">
          <ac:chgData name="Zac O'Donnell" userId="587c371d-45d3-433a-a51a-af5e910779cc" providerId="ADAL" clId="{D15ABEAB-F4D5-465F-B289-64823AFF0E6F}" dt="2023-10-19T20:32:36.774" v="6598" actId="478"/>
          <ac:picMkLst>
            <pc:docMk/>
            <pc:sldMk cId="1933012743" sldId="279"/>
            <ac:picMk id="6" creationId="{53452802-7210-E628-3A8C-963436DB999B}"/>
          </ac:picMkLst>
        </pc:picChg>
        <pc:picChg chg="del">
          <ac:chgData name="Zac O'Donnell" userId="587c371d-45d3-433a-a51a-af5e910779cc" providerId="ADAL" clId="{D15ABEAB-F4D5-465F-B289-64823AFF0E6F}" dt="2023-10-19T20:25:00.298" v="6490" actId="478"/>
          <ac:picMkLst>
            <pc:docMk/>
            <pc:sldMk cId="1933012743" sldId="279"/>
            <ac:picMk id="7" creationId="{82445955-FF6F-49D2-84CE-C6805DCB07C3}"/>
          </ac:picMkLst>
        </pc:picChg>
        <pc:picChg chg="add mod">
          <ac:chgData name="Zac O'Donnell" userId="587c371d-45d3-433a-a51a-af5e910779cc" providerId="ADAL" clId="{D15ABEAB-F4D5-465F-B289-64823AFF0E6F}" dt="2023-10-19T20:32:49.182" v="6600" actId="1076"/>
          <ac:picMkLst>
            <pc:docMk/>
            <pc:sldMk cId="1933012743" sldId="279"/>
            <ac:picMk id="8" creationId="{EF8D0412-1223-F52F-398B-480386253DC3}"/>
          </ac:picMkLst>
        </pc:picChg>
        <pc:picChg chg="add del mod">
          <ac:chgData name="Zac O'Donnell" userId="587c371d-45d3-433a-a51a-af5e910779cc" providerId="ADAL" clId="{D15ABEAB-F4D5-465F-B289-64823AFF0E6F}" dt="2023-10-26T17:30:42.104" v="6718" actId="478"/>
          <ac:picMkLst>
            <pc:docMk/>
            <pc:sldMk cId="1933012743" sldId="279"/>
            <ac:picMk id="12" creationId="{3CFF556D-2960-9767-E579-5501B0333A07}"/>
          </ac:picMkLst>
        </pc:picChg>
        <pc:picChg chg="add del mod">
          <ac:chgData name="Zac O'Donnell" userId="587c371d-45d3-433a-a51a-af5e910779cc" providerId="ADAL" clId="{D15ABEAB-F4D5-465F-B289-64823AFF0E6F}" dt="2023-10-19T20:29:18.208" v="6555"/>
          <ac:picMkLst>
            <pc:docMk/>
            <pc:sldMk cId="1933012743" sldId="279"/>
            <ac:picMk id="3074" creationId="{94775885-AD28-9F28-874D-3D3BBDB26982}"/>
          </ac:picMkLst>
        </pc:picChg>
      </pc:sldChg>
      <pc:sldChg chg="addSp delSp modSp add del mod ord setBg">
        <pc:chgData name="Zac O'Donnell" userId="587c371d-45d3-433a-a51a-af5e910779cc" providerId="ADAL" clId="{D15ABEAB-F4D5-465F-B289-64823AFF0E6F}" dt="2023-11-06T14:54:27.655" v="14862" actId="47"/>
        <pc:sldMkLst>
          <pc:docMk/>
          <pc:sldMk cId="2362633724" sldId="280"/>
        </pc:sldMkLst>
        <pc:spChg chg="mod">
          <ac:chgData name="Zac O'Donnell" userId="587c371d-45d3-433a-a51a-af5e910779cc" providerId="ADAL" clId="{D15ABEAB-F4D5-465F-B289-64823AFF0E6F}" dt="2023-10-28T18:03:05.022" v="13905" actId="26606"/>
          <ac:spMkLst>
            <pc:docMk/>
            <pc:sldMk cId="2362633724" sldId="280"/>
            <ac:spMk id="2" creationId="{B0253C79-FF50-5A1D-75FC-A88DD4C68ABA}"/>
          </ac:spMkLst>
        </pc:spChg>
        <pc:spChg chg="add del mod">
          <ac:chgData name="Zac O'Donnell" userId="587c371d-45d3-433a-a51a-af5e910779cc" providerId="ADAL" clId="{D15ABEAB-F4D5-465F-B289-64823AFF0E6F}" dt="2023-10-12T19:33:48.110" v="3267" actId="931"/>
          <ac:spMkLst>
            <pc:docMk/>
            <pc:sldMk cId="2362633724" sldId="280"/>
            <ac:spMk id="3" creationId="{E8B8F36B-5321-1F25-5AA7-5330AF2EA6D4}"/>
          </ac:spMkLst>
        </pc:spChg>
        <pc:spChg chg="add mod ord">
          <ac:chgData name="Zac O'Donnell" userId="587c371d-45d3-433a-a51a-af5e910779cc" providerId="ADAL" clId="{D15ABEAB-F4D5-465F-B289-64823AFF0E6F}" dt="2023-10-28T18:03:13.914" v="13908" actId="403"/>
          <ac:spMkLst>
            <pc:docMk/>
            <pc:sldMk cId="2362633724" sldId="280"/>
            <ac:spMk id="4" creationId="{8569B618-5B60-973A-1A4A-1EBC2C496993}"/>
          </ac:spMkLst>
        </pc:spChg>
        <pc:spChg chg="add del">
          <ac:chgData name="Zac O'Donnell" userId="587c371d-45d3-433a-a51a-af5e910779cc" providerId="ADAL" clId="{D15ABEAB-F4D5-465F-B289-64823AFF0E6F}" dt="2023-10-28T18:03:00.926" v="13902" actId="26606"/>
          <ac:spMkLst>
            <pc:docMk/>
            <pc:sldMk cId="2362633724" sldId="280"/>
            <ac:spMk id="11" creationId="{55F7ABCA-A68A-47DD-B732-76FF34C6FB7D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3" creationId="{8EEB3127-4A39-4F76-935D-6AC8D51AC0CE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4" creationId="{5A0118C5-4F8D-4CF4-BADD-53FEACC6C42A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5" creationId="{98F2E216-6526-433B-8072-DEE222DC93A8}"/>
          </ac:spMkLst>
        </pc:spChg>
        <pc:spChg chg="add del">
          <ac:chgData name="Zac O'Donnell" userId="587c371d-45d3-433a-a51a-af5e910779cc" providerId="ADAL" clId="{D15ABEAB-F4D5-465F-B289-64823AFF0E6F}" dt="2023-10-28T18:03:05.014" v="13904" actId="26606"/>
          <ac:spMkLst>
            <pc:docMk/>
            <pc:sldMk cId="2362633724" sldId="280"/>
            <ac:spMk id="17" creationId="{FFFEB18F-F81F-4CED-BE64-EB888A77C3B8}"/>
          </ac:spMkLst>
        </pc:spChg>
        <pc:spChg chg="add">
          <ac:chgData name="Zac O'Donnell" userId="587c371d-45d3-433a-a51a-af5e910779cc" providerId="ADAL" clId="{D15ABEAB-F4D5-465F-B289-64823AFF0E6F}" dt="2023-10-28T18:03:05.022" v="13905" actId="26606"/>
          <ac:spMkLst>
            <pc:docMk/>
            <pc:sldMk cId="2362633724" sldId="280"/>
            <ac:spMk id="194" creationId="{9A002C20-86F6-46B0-8392-A37CAC548C71}"/>
          </ac:spMkLst>
        </pc:spChg>
        <pc:spChg chg="add">
          <ac:chgData name="Zac O'Donnell" userId="587c371d-45d3-433a-a51a-af5e910779cc" providerId="ADAL" clId="{D15ABEAB-F4D5-465F-B289-64823AFF0E6F}" dt="2023-10-28T18:03:05.022" v="13905" actId="26606"/>
          <ac:spMkLst>
            <pc:docMk/>
            <pc:sldMk cId="2362633724" sldId="280"/>
            <ac:spMk id="195" creationId="{C2972F54-37E5-4215-8174-927CD8DD41A7}"/>
          </ac:spMkLst>
        </pc:spChg>
        <pc:grpChg chg="add del">
          <ac:chgData name="Zac O'Donnell" userId="587c371d-45d3-433a-a51a-af5e910779cc" providerId="ADAL" clId="{D15ABEAB-F4D5-465F-B289-64823AFF0E6F}" dt="2023-10-28T18:03:05.014" v="13904" actId="26606"/>
          <ac:grpSpMkLst>
            <pc:docMk/>
            <pc:sldMk cId="2362633724" sldId="280"/>
            <ac:grpSpMk id="19" creationId="{00E015F5-1A99-4E40-BC3D-7707802996B5}"/>
          </ac:grpSpMkLst>
        </pc:grpChg>
        <pc:grpChg chg="add del">
          <ac:chgData name="Zac O'Donnell" userId="587c371d-45d3-433a-a51a-af5e910779cc" providerId="ADAL" clId="{D15ABEAB-F4D5-465F-B289-64823AFF0E6F}" dt="2023-10-28T18:03:05.014" v="13904" actId="26606"/>
          <ac:grpSpMkLst>
            <pc:docMk/>
            <pc:sldMk cId="2362633724" sldId="280"/>
            <ac:grpSpMk id="23" creationId="{0AD1D347-1879-4D73-8825-EB52119D1B47}"/>
          </ac:grpSpMkLst>
        </pc:grpChg>
        <pc:picChg chg="add del mod">
          <ac:chgData name="Zac O'Donnell" userId="587c371d-45d3-433a-a51a-af5e910779cc" providerId="ADAL" clId="{D15ABEAB-F4D5-465F-B289-64823AFF0E6F}" dt="2023-10-12T19:32:35.924" v="3266" actId="931"/>
          <ac:picMkLst>
            <pc:docMk/>
            <pc:sldMk cId="2362633724" sldId="280"/>
            <ac:picMk id="5" creationId="{156C43F4-F587-9B32-A4BE-D2740A01EA8E}"/>
          </ac:picMkLst>
        </pc:picChg>
        <pc:picChg chg="add del mod ord">
          <ac:chgData name="Zac O'Donnell" userId="587c371d-45d3-433a-a51a-af5e910779cc" providerId="ADAL" clId="{D15ABEAB-F4D5-465F-B289-64823AFF0E6F}" dt="2023-10-28T18:03:05.022" v="13905" actId="26606"/>
          <ac:picMkLst>
            <pc:docMk/>
            <pc:sldMk cId="2362633724" sldId="280"/>
            <ac:picMk id="6" creationId="{2116A4C5-6112-A7BC-308A-5B0B5583BFEB}"/>
          </ac:picMkLst>
        </pc:picChg>
        <pc:picChg chg="add del mod">
          <ac:chgData name="Zac O'Donnell" userId="587c371d-45d3-433a-a51a-af5e910779cc" providerId="ADAL" clId="{D15ABEAB-F4D5-465F-B289-64823AFF0E6F}" dt="2023-10-26T20:43:42.166" v="11267" actId="478"/>
          <ac:picMkLst>
            <pc:docMk/>
            <pc:sldMk cId="2362633724" sldId="280"/>
            <ac:picMk id="7" creationId="{59A88FB4-1DE1-6EAD-E113-1E2E7595E7EA}"/>
          </ac:picMkLst>
        </pc:picChg>
        <pc:picChg chg="add del mod">
          <ac:chgData name="Zac O'Donnell" userId="587c371d-45d3-433a-a51a-af5e910779cc" providerId="ADAL" clId="{D15ABEAB-F4D5-465F-B289-64823AFF0E6F}" dt="2023-10-26T20:55:19.860" v="11375" actId="478"/>
          <ac:picMkLst>
            <pc:docMk/>
            <pc:sldMk cId="2362633724" sldId="280"/>
            <ac:picMk id="8" creationId="{9195D9F3-8169-4528-A83E-A5C8E200784A}"/>
          </ac:picMkLst>
        </pc:picChg>
      </pc:sldChg>
      <pc:sldChg chg="addSp delSp modSp add mod setBg">
        <pc:chgData name="Zac O'Donnell" userId="587c371d-45d3-433a-a51a-af5e910779cc" providerId="ADAL" clId="{D15ABEAB-F4D5-465F-B289-64823AFF0E6F}" dt="2023-10-28T17:38:02.990" v="13511" actId="20577"/>
        <pc:sldMkLst>
          <pc:docMk/>
          <pc:sldMk cId="1056733629" sldId="281"/>
        </pc:sldMkLst>
        <pc:spChg chg="mod ord">
          <ac:chgData name="Zac O'Donnell" userId="587c371d-45d3-433a-a51a-af5e910779cc" providerId="ADAL" clId="{D15ABEAB-F4D5-465F-B289-64823AFF0E6F}" dt="2023-10-28T02:35:49.258" v="13322" actId="26606"/>
          <ac:spMkLst>
            <pc:docMk/>
            <pc:sldMk cId="1056733629" sldId="281"/>
            <ac:spMk id="2" creationId="{5F7C6C5E-63C4-4D15-BE72-FC60C903278C}"/>
          </ac:spMkLst>
        </pc:spChg>
        <pc:spChg chg="add del mod">
          <ac:chgData name="Zac O'Donnell" userId="587c371d-45d3-433a-a51a-af5e910779cc" providerId="ADAL" clId="{D15ABEAB-F4D5-465F-B289-64823AFF0E6F}" dt="2023-10-12T19:45:18.359" v="3413" actId="931"/>
          <ac:spMkLst>
            <pc:docMk/>
            <pc:sldMk cId="1056733629" sldId="281"/>
            <ac:spMk id="4" creationId="{7E2A8549-117F-4350-403B-5CCB23C4F514}"/>
          </ac:spMkLst>
        </pc:spChg>
        <pc:spChg chg="add mod">
          <ac:chgData name="Zac O'Donnell" userId="587c371d-45d3-433a-a51a-af5e910779cc" providerId="ADAL" clId="{D15ABEAB-F4D5-465F-B289-64823AFF0E6F}" dt="2023-10-28T17:38:02.990" v="13511" actId="20577"/>
          <ac:spMkLst>
            <pc:docMk/>
            <pc:sldMk cId="1056733629" sldId="281"/>
            <ac:spMk id="7" creationId="{497273D7-B50C-E5F4-41BC-473CAFE6993D}"/>
          </ac:spMkLst>
        </pc:spChg>
        <pc:spChg chg="add del">
          <ac:chgData name="Zac O'Donnell" userId="587c371d-45d3-433a-a51a-af5e910779cc" providerId="ADAL" clId="{D15ABEAB-F4D5-465F-B289-64823AFF0E6F}" dt="2023-10-28T02:35:43.847" v="13317" actId="26606"/>
          <ac:spMkLst>
            <pc:docMk/>
            <pc:sldMk cId="1056733629" sldId="281"/>
            <ac:spMk id="12" creationId="{04812C46-200A-4DEB-A05E-3ED6C68C2387}"/>
          </ac:spMkLst>
        </pc:spChg>
        <pc:spChg chg="add del">
          <ac:chgData name="Zac O'Donnell" userId="587c371d-45d3-433a-a51a-af5e910779cc" providerId="ADAL" clId="{D15ABEAB-F4D5-465F-B289-64823AFF0E6F}" dt="2023-10-28T02:35:43.847" v="13317" actId="26606"/>
          <ac:spMkLst>
            <pc:docMk/>
            <pc:sldMk cId="1056733629" sldId="281"/>
            <ac:spMk id="14" creationId="{D1EA859B-E555-4109-94F3-6700E046E008}"/>
          </ac:spMkLst>
        </pc:spChg>
        <pc:spChg chg="add del">
          <ac:chgData name="Zac O'Donnell" userId="587c371d-45d3-433a-a51a-af5e910779cc" providerId="ADAL" clId="{D15ABEAB-F4D5-465F-B289-64823AFF0E6F}" dt="2023-10-28T02:35:47.398" v="13319" actId="26606"/>
          <ac:spMkLst>
            <pc:docMk/>
            <pc:sldMk cId="1056733629" sldId="281"/>
            <ac:spMk id="16" creationId="{F13C74B1-5B17-4795-BED0-7140497B445A}"/>
          </ac:spMkLst>
        </pc:spChg>
        <pc:spChg chg="add del">
          <ac:chgData name="Zac O'Donnell" userId="587c371d-45d3-433a-a51a-af5e910779cc" providerId="ADAL" clId="{D15ABEAB-F4D5-465F-B289-64823AFF0E6F}" dt="2023-10-28T02:35:47.398" v="13319" actId="26606"/>
          <ac:spMkLst>
            <pc:docMk/>
            <pc:sldMk cId="1056733629" sldId="281"/>
            <ac:spMk id="17" creationId="{D4974D33-8DC5-464E-8C6D-BE58F0669C17}"/>
          </ac:spMkLst>
        </pc:spChg>
        <pc:spChg chg="add del">
          <ac:chgData name="Zac O'Donnell" userId="587c371d-45d3-433a-a51a-af5e910779cc" providerId="ADAL" clId="{D15ABEAB-F4D5-465F-B289-64823AFF0E6F}" dt="2023-10-28T02:35:49.247" v="13321" actId="26606"/>
          <ac:spMkLst>
            <pc:docMk/>
            <pc:sldMk cId="1056733629" sldId="281"/>
            <ac:spMk id="19" creationId="{04812C46-200A-4DEB-A05E-3ED6C68C2387}"/>
          </ac:spMkLst>
        </pc:spChg>
        <pc:spChg chg="add del">
          <ac:chgData name="Zac O'Donnell" userId="587c371d-45d3-433a-a51a-af5e910779cc" providerId="ADAL" clId="{D15ABEAB-F4D5-465F-B289-64823AFF0E6F}" dt="2023-10-28T02:35:49.247" v="13321" actId="26606"/>
          <ac:spMkLst>
            <pc:docMk/>
            <pc:sldMk cId="1056733629" sldId="281"/>
            <ac:spMk id="20" creationId="{D1EA859B-E555-4109-94F3-6700E046E008}"/>
          </ac:spMkLst>
        </pc:spChg>
        <pc:spChg chg="add">
          <ac:chgData name="Zac O'Donnell" userId="587c371d-45d3-433a-a51a-af5e910779cc" providerId="ADAL" clId="{D15ABEAB-F4D5-465F-B289-64823AFF0E6F}" dt="2023-10-28T02:35:49.258" v="13322" actId="26606"/>
          <ac:spMkLst>
            <pc:docMk/>
            <pc:sldMk cId="1056733629" sldId="281"/>
            <ac:spMk id="22" creationId="{F13C74B1-5B17-4795-BED0-7140497B445A}"/>
          </ac:spMkLst>
        </pc:spChg>
        <pc:spChg chg="add">
          <ac:chgData name="Zac O'Donnell" userId="587c371d-45d3-433a-a51a-af5e910779cc" providerId="ADAL" clId="{D15ABEAB-F4D5-465F-B289-64823AFF0E6F}" dt="2023-10-28T02:35:49.258" v="13322" actId="26606"/>
          <ac:spMkLst>
            <pc:docMk/>
            <pc:sldMk cId="1056733629" sldId="281"/>
            <ac:spMk id="23" creationId="{D4974D33-8DC5-464E-8C6D-BE58F0669C17}"/>
          </ac:spMkLst>
        </pc:spChg>
        <pc:picChg chg="add mod ord">
          <ac:chgData name="Zac O'Donnell" userId="587c371d-45d3-433a-a51a-af5e910779cc" providerId="ADAL" clId="{D15ABEAB-F4D5-465F-B289-64823AFF0E6F}" dt="2023-10-28T02:35:49.258" v="13322" actId="26606"/>
          <ac:picMkLst>
            <pc:docMk/>
            <pc:sldMk cId="1056733629" sldId="281"/>
            <ac:picMk id="6" creationId="{ECBB89D1-89F7-753B-69C5-70D1DF986B66}"/>
          </ac:picMkLst>
        </pc:picChg>
        <pc:picChg chg="del">
          <ac:chgData name="Zac O'Donnell" userId="587c371d-45d3-433a-a51a-af5e910779cc" providerId="ADAL" clId="{D15ABEAB-F4D5-465F-B289-64823AFF0E6F}" dt="2023-10-12T19:44:43.177" v="3412" actId="478"/>
          <ac:picMkLst>
            <pc:docMk/>
            <pc:sldMk cId="1056733629" sldId="281"/>
            <ac:picMk id="15" creationId="{EC444F1C-5FFB-4EF7-A54D-5D616CA7C053}"/>
          </ac:picMkLst>
        </pc:picChg>
      </pc:sldChg>
      <pc:sldChg chg="addSp delSp modSp add mod setBg">
        <pc:chgData name="Zac O'Donnell" userId="587c371d-45d3-433a-a51a-af5e910779cc" providerId="ADAL" clId="{D15ABEAB-F4D5-465F-B289-64823AFF0E6F}" dt="2023-10-28T18:25:38.611" v="14576" actId="26606"/>
        <pc:sldMkLst>
          <pc:docMk/>
          <pc:sldMk cId="3308632360" sldId="282"/>
        </pc:sldMkLst>
        <pc:spChg chg="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2" creationId="{102568CE-C065-461D-BE46-532061522E51}"/>
          </ac:spMkLst>
        </pc:spChg>
        <pc:spChg chg="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3" creationId="{0EAAA463-7FC6-4AC9-9890-640A24D7BB0C}"/>
          </ac:spMkLst>
        </pc:spChg>
        <pc:spChg chg="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4" creationId="{F55CE9C6-85BA-DCFF-DB7C-0386DA19581C}"/>
          </ac:spMkLst>
        </pc:spChg>
        <pc:spChg chg="add del mod">
          <ac:chgData name="Zac O'Donnell" userId="587c371d-45d3-433a-a51a-af5e910779cc" providerId="ADAL" clId="{D15ABEAB-F4D5-465F-B289-64823AFF0E6F}" dt="2023-10-19T19:52:55.861" v="5445" actId="478"/>
          <ac:spMkLst>
            <pc:docMk/>
            <pc:sldMk cId="3308632360" sldId="282"/>
            <ac:spMk id="6" creationId="{5500FF1D-AE5E-4317-5046-8D0A9D1A9C29}"/>
          </ac:spMkLst>
        </pc:spChg>
        <pc:spChg chg="add 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7" creationId="{65D14C6E-4A8C-1AAD-0531-B920839696DD}"/>
          </ac:spMkLst>
        </pc:spChg>
        <pc:spChg chg="add 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8" creationId="{CC46A7DD-1900-75FF-E4C3-87410B735C0B}"/>
          </ac:spMkLst>
        </pc:spChg>
        <pc:spChg chg="add del mod">
          <ac:chgData name="Zac O'Donnell" userId="587c371d-45d3-433a-a51a-af5e910779cc" providerId="ADAL" clId="{D15ABEAB-F4D5-465F-B289-64823AFF0E6F}" dt="2023-10-28T18:25:38.611" v="14576" actId="26606"/>
          <ac:spMkLst>
            <pc:docMk/>
            <pc:sldMk cId="3308632360" sldId="282"/>
            <ac:spMk id="9" creationId="{A9473F0B-2444-3688-2960-071D48061D92}"/>
          </ac:spMkLst>
        </pc:spChg>
        <pc:spChg chg="add del mod">
          <ac:chgData name="Zac O'Donnell" userId="587c371d-45d3-433a-a51a-af5e910779cc" providerId="ADAL" clId="{D15ABEAB-F4D5-465F-B289-64823AFF0E6F}" dt="2023-10-19T19:58:11.962" v="5492" actId="478"/>
          <ac:spMkLst>
            <pc:docMk/>
            <pc:sldMk cId="3308632360" sldId="282"/>
            <ac:spMk id="10" creationId="{AD737407-E7E6-997A-AC25-D238362C4A33}"/>
          </ac:spMkLst>
        </pc:spChg>
        <pc:spChg chg="add del">
          <ac:chgData name="Zac O'Donnell" userId="587c371d-45d3-433a-a51a-af5e910779cc" providerId="ADAL" clId="{D15ABEAB-F4D5-465F-B289-64823AFF0E6F}" dt="2023-10-28T18:25:29.830" v="14573" actId="26606"/>
          <ac:spMkLst>
            <pc:docMk/>
            <pc:sldMk cId="3308632360" sldId="282"/>
            <ac:spMk id="19" creationId="{7301F447-EEF7-48F5-AF73-7566EE7F64AD}"/>
          </ac:spMkLst>
        </pc:spChg>
        <pc:spChg chg="add del">
          <ac:chgData name="Zac O'Donnell" userId="587c371d-45d3-433a-a51a-af5e910779cc" providerId="ADAL" clId="{D15ABEAB-F4D5-465F-B289-64823AFF0E6F}" dt="2023-10-28T18:25:29.830" v="14573" actId="26606"/>
          <ac:spMkLst>
            <pc:docMk/>
            <pc:sldMk cId="3308632360" sldId="282"/>
            <ac:spMk id="21" creationId="{F7117410-A2A4-4085-9ADC-46744551DBDE}"/>
          </ac:spMkLst>
        </pc:spChg>
        <pc:spChg chg="add del">
          <ac:chgData name="Zac O'Donnell" userId="587c371d-45d3-433a-a51a-af5e910779cc" providerId="ADAL" clId="{D15ABEAB-F4D5-465F-B289-64823AFF0E6F}" dt="2023-10-28T18:25:29.830" v="14573" actId="26606"/>
          <ac:spMkLst>
            <pc:docMk/>
            <pc:sldMk cId="3308632360" sldId="282"/>
            <ac:spMk id="23" creationId="{99F74EB5-E547-4FB4-95F5-BCC788F3C4A0}"/>
          </ac:spMkLst>
        </pc:spChg>
        <pc:picChg chg="mod">
          <ac:chgData name="Zac O'Donnell" userId="587c371d-45d3-433a-a51a-af5e910779cc" providerId="ADAL" clId="{D15ABEAB-F4D5-465F-B289-64823AFF0E6F}" dt="2023-10-28T18:25:38.611" v="14576" actId="26606"/>
          <ac:picMkLst>
            <pc:docMk/>
            <pc:sldMk cId="3308632360" sldId="282"/>
            <ac:picMk id="5" creationId="{BA41FD8B-EA29-4D81-BEBC-10E0DF12394E}"/>
          </ac:picMkLst>
        </pc:picChg>
        <pc:picChg chg="add del mod">
          <ac:chgData name="Zac O'Donnell" userId="587c371d-45d3-433a-a51a-af5e910779cc" providerId="ADAL" clId="{D15ABEAB-F4D5-465F-B289-64823AFF0E6F}" dt="2023-10-19T20:00:50.439" v="5496" actId="478"/>
          <ac:picMkLst>
            <pc:docMk/>
            <pc:sldMk cId="3308632360" sldId="282"/>
            <ac:picMk id="12" creationId="{59848C4C-E3E4-1153-1744-123F2485386F}"/>
          </ac:picMkLst>
        </pc:picChg>
        <pc:picChg chg="add mod">
          <ac:chgData name="Zac O'Donnell" userId="587c371d-45d3-433a-a51a-af5e910779cc" providerId="ADAL" clId="{D15ABEAB-F4D5-465F-B289-64823AFF0E6F}" dt="2023-10-28T18:25:38.611" v="14576" actId="26606"/>
          <ac:picMkLst>
            <pc:docMk/>
            <pc:sldMk cId="3308632360" sldId="282"/>
            <ac:picMk id="14" creationId="{D1D65D05-022F-D797-6527-E0364C68367A}"/>
          </ac:picMkLst>
        </pc:picChg>
        <pc:cxnChg chg="add del">
          <ac:chgData name="Zac O'Donnell" userId="587c371d-45d3-433a-a51a-af5e910779cc" providerId="ADAL" clId="{D15ABEAB-F4D5-465F-B289-64823AFF0E6F}" dt="2023-10-28T18:25:38.611" v="14576" actId="26606"/>
          <ac:cxnSpMkLst>
            <pc:docMk/>
            <pc:sldMk cId="3308632360" sldId="282"/>
            <ac:cxnSpMk id="25" creationId="{00CD8E7C-C23B-A3B9-B18A-838AED877A40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18:22.634" v="14491" actId="47"/>
        <pc:sldMkLst>
          <pc:docMk/>
          <pc:sldMk cId="337365141" sldId="283"/>
        </pc:sldMkLst>
        <pc:spChg chg="mod">
          <ac:chgData name="Zac O'Donnell" userId="587c371d-45d3-433a-a51a-af5e910779cc" providerId="ADAL" clId="{D15ABEAB-F4D5-465F-B289-64823AFF0E6F}" dt="2023-10-19T18:17:25.011" v="4314" actId="20577"/>
          <ac:spMkLst>
            <pc:docMk/>
            <pc:sldMk cId="337365141" sldId="283"/>
            <ac:spMk id="2" creationId="{B0253C79-FF50-5A1D-75FC-A88DD4C68ABA}"/>
          </ac:spMkLst>
        </pc:spChg>
        <pc:spChg chg="add mod">
          <ac:chgData name="Zac O'Donnell" userId="587c371d-45d3-433a-a51a-af5e910779cc" providerId="ADAL" clId="{D15ABEAB-F4D5-465F-B289-64823AFF0E6F}" dt="2023-10-19T18:19:57.397" v="4627" actId="20577"/>
          <ac:spMkLst>
            <pc:docMk/>
            <pc:sldMk cId="337365141" sldId="283"/>
            <ac:spMk id="4" creationId="{09DBA9ED-FC54-0111-88E1-8E27FD43A367}"/>
          </ac:spMkLst>
        </pc:spChg>
        <pc:picChg chg="del">
          <ac:chgData name="Zac O'Donnell" userId="587c371d-45d3-433a-a51a-af5e910779cc" providerId="ADAL" clId="{D15ABEAB-F4D5-465F-B289-64823AFF0E6F}" dt="2023-10-19T18:16:36.734" v="4293" actId="478"/>
          <ac:picMkLst>
            <pc:docMk/>
            <pc:sldMk cId="337365141" sldId="283"/>
            <ac:picMk id="7" creationId="{59A88FB4-1DE1-6EAD-E113-1E2E7595E7EA}"/>
          </ac:picMkLst>
        </pc:picChg>
      </pc:sldChg>
      <pc:sldChg chg="modSp add del mod">
        <pc:chgData name="Zac O'Donnell" userId="587c371d-45d3-433a-a51a-af5e910779cc" providerId="ADAL" clId="{D15ABEAB-F4D5-465F-B289-64823AFF0E6F}" dt="2023-10-19T20:34:08.419" v="6613" actId="47"/>
        <pc:sldMkLst>
          <pc:docMk/>
          <pc:sldMk cId="3503148320" sldId="284"/>
        </pc:sldMkLst>
        <pc:spChg chg="mod">
          <ac:chgData name="Zac O'Donnell" userId="587c371d-45d3-433a-a51a-af5e910779cc" providerId="ADAL" clId="{D15ABEAB-F4D5-465F-B289-64823AFF0E6F}" dt="2023-10-19T18:20:15.609" v="4640" actId="20577"/>
          <ac:spMkLst>
            <pc:docMk/>
            <pc:sldMk cId="3503148320" sldId="284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19T18:30:42.913" v="4775" actId="13926"/>
          <ac:spMkLst>
            <pc:docMk/>
            <pc:sldMk cId="3503148320" sldId="284"/>
            <ac:spMk id="4" creationId="{09DBA9ED-FC54-0111-88E1-8E27FD43A367}"/>
          </ac:spMkLst>
        </pc:spChg>
      </pc:sldChg>
      <pc:sldChg chg="addSp delSp modSp add mod setBg setClrOvrMap">
        <pc:chgData name="Zac O'Donnell" userId="587c371d-45d3-433a-a51a-af5e910779cc" providerId="ADAL" clId="{D15ABEAB-F4D5-465F-B289-64823AFF0E6F}" dt="2023-10-28T17:59:04.798" v="13832" actId="26606"/>
        <pc:sldMkLst>
          <pc:docMk/>
          <pc:sldMk cId="4091937348" sldId="285"/>
        </pc:sldMkLst>
        <pc:spChg chg="mod ord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2" creationId="{B0253C79-FF50-5A1D-75FC-A88DD4C68ABA}"/>
          </ac:spMkLst>
        </pc:spChg>
        <pc:spChg chg="mod ord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3" creationId="{E8B8F36B-5321-1F25-5AA7-5330AF2EA6D4}"/>
          </ac:spMkLst>
        </pc:spChg>
        <pc:spChg chg="add del">
          <ac:chgData name="Zac O'Donnell" userId="587c371d-45d3-433a-a51a-af5e910779cc" providerId="ADAL" clId="{D15ABEAB-F4D5-465F-B289-64823AFF0E6F}" dt="2023-10-19T18:36:34.984" v="4895" actId="478"/>
          <ac:spMkLst>
            <pc:docMk/>
            <pc:sldMk cId="4091937348" sldId="285"/>
            <ac:spMk id="6" creationId="{3251844E-F414-41C2-238C-FF8E75D51344}"/>
          </ac:spMkLst>
        </pc:spChg>
        <pc:spChg chg="add del">
          <ac:chgData name="Zac O'Donnell" userId="587c371d-45d3-433a-a51a-af5e910779cc" providerId="ADAL" clId="{D15ABEAB-F4D5-465F-B289-64823AFF0E6F}" dt="2023-10-19T18:37:45.040" v="4899" actId="22"/>
          <ac:spMkLst>
            <pc:docMk/>
            <pc:sldMk cId="4091937348" sldId="285"/>
            <ac:spMk id="10" creationId="{C44083C8-8910-59B9-274B-5AA8E10F9A5C}"/>
          </ac:spMkLst>
        </pc:spChg>
        <pc:spChg chg="add del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25" creationId="{891401DC-7AF6-42FA-BE31-CF773B6C8B2E}"/>
          </ac:spMkLst>
        </pc:spChg>
        <pc:spChg chg="add del">
          <ac:chgData name="Zac O'Donnell" userId="587c371d-45d3-433a-a51a-af5e910779cc" providerId="ADAL" clId="{D15ABEAB-F4D5-465F-B289-64823AFF0E6F}" dt="2023-10-28T17:59:04.798" v="13832" actId="26606"/>
          <ac:spMkLst>
            <pc:docMk/>
            <pc:sldMk cId="4091937348" sldId="285"/>
            <ac:spMk id="27" creationId="{2B7203F0-D9CB-4774-B9D4-B3AB625DFBAD}"/>
          </ac:spMkLst>
        </pc:spChg>
        <pc:picChg chg="add del mod">
          <ac:chgData name="Zac O'Donnell" userId="587c371d-45d3-433a-a51a-af5e910779cc" providerId="ADAL" clId="{D15ABEAB-F4D5-465F-B289-64823AFF0E6F}" dt="2023-10-19T18:36:30.289" v="4893" actId="478"/>
          <ac:picMkLst>
            <pc:docMk/>
            <pc:sldMk cId="4091937348" sldId="285"/>
            <ac:picMk id="5" creationId="{1AF0FEAE-C043-0036-4B8C-770B44375E43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8" creationId="{CD190172-3A27-5589-011C-A0374B4755A5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2" creationId="{0E587D04-2B99-E8DF-003A-DB5783858247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4" creationId="{517F1724-1A04-D457-4E62-9BCB01C837FB}"/>
          </ac:picMkLst>
        </pc:picChg>
        <pc:picChg chg="add mo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6" creationId="{7C127E6A-EA45-6E66-A139-1B08BC318926}"/>
          </ac:picMkLst>
        </pc:picChg>
        <pc:picChg chg="add mod or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18" creationId="{2711C52A-3A6D-C83E-7D7C-1136127A3F07}"/>
          </ac:picMkLst>
        </pc:picChg>
        <pc:picChg chg="add mod">
          <ac:chgData name="Zac O'Donnell" userId="587c371d-45d3-433a-a51a-af5e910779cc" providerId="ADAL" clId="{D15ABEAB-F4D5-465F-B289-64823AFF0E6F}" dt="2023-10-28T17:59:04.798" v="13832" actId="26606"/>
          <ac:picMkLst>
            <pc:docMk/>
            <pc:sldMk cId="4091937348" sldId="285"/>
            <ac:picMk id="20" creationId="{DBB19F87-425E-1D6F-3665-C23A9EDAB54E}"/>
          </ac:picMkLst>
        </pc:pic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29" creationId="{A88CB8AF-5631-45C6-BFEC-971C4D6E5836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1" creationId="{9F2EA1AF-73AB-4FCB-B4EE-0E42E7250F64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3" creationId="{65A18FBF-6157-4210-BEF2-9A6C31FA89AD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5" creationId="{43C9CCA8-3CEC-4CD0-A624-A701C612511D}"/>
          </ac:cxnSpMkLst>
        </pc:cxnChg>
        <pc:cxnChg chg="add del">
          <ac:chgData name="Zac O'Donnell" userId="587c371d-45d3-433a-a51a-af5e910779cc" providerId="ADAL" clId="{D15ABEAB-F4D5-465F-B289-64823AFF0E6F}" dt="2023-10-28T17:59:04.798" v="13832" actId="26606"/>
          <ac:cxnSpMkLst>
            <pc:docMk/>
            <pc:sldMk cId="4091937348" sldId="285"/>
            <ac:cxnSpMk id="37" creationId="{DDFDA711-2183-447C-AA6C-B1B5643763B1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19:07.674" v="14527" actId="27636"/>
        <pc:sldMkLst>
          <pc:docMk/>
          <pc:sldMk cId="1180701572" sldId="286"/>
        </pc:sldMkLst>
        <pc:spChg chg="del mod">
          <ac:chgData name="Zac O'Donnell" userId="587c371d-45d3-433a-a51a-af5e910779cc" providerId="ADAL" clId="{D15ABEAB-F4D5-465F-B289-64823AFF0E6F}" dt="2023-10-28T18:18:58.534" v="14524" actId="478"/>
          <ac:spMkLst>
            <pc:docMk/>
            <pc:sldMk cId="1180701572" sldId="286"/>
            <ac:spMk id="2" creationId="{B0253C79-FF50-5A1D-75FC-A88DD4C68ABA}"/>
          </ac:spMkLst>
        </pc:spChg>
        <pc:spChg chg="add mod">
          <ac:chgData name="Zac O'Donnell" userId="587c371d-45d3-433a-a51a-af5e910779cc" providerId="ADAL" clId="{D15ABEAB-F4D5-465F-B289-64823AFF0E6F}" dt="2023-10-28T18:18:54.084" v="14523" actId="20577"/>
          <ac:spMkLst>
            <pc:docMk/>
            <pc:sldMk cId="1180701572" sldId="286"/>
            <ac:spMk id="3" creationId="{AD92FA1C-8AB7-5812-1C75-D231FE6876DF}"/>
          </ac:spMkLst>
        </pc:spChg>
        <pc:spChg chg="mod">
          <ac:chgData name="Zac O'Donnell" userId="587c371d-45d3-433a-a51a-af5e910779cc" providerId="ADAL" clId="{D15ABEAB-F4D5-465F-B289-64823AFF0E6F}" dt="2023-10-28T18:19:07.674" v="14527" actId="27636"/>
          <ac:spMkLst>
            <pc:docMk/>
            <pc:sldMk cId="1180701572" sldId="286"/>
            <ac:spMk id="4" creationId="{09DBA9ED-FC54-0111-88E1-8E27FD43A367}"/>
          </ac:spMkLst>
        </pc:spChg>
        <pc:spChg chg="add mod">
          <ac:chgData name="Zac O'Donnell" userId="587c371d-45d3-433a-a51a-af5e910779cc" providerId="ADAL" clId="{D15ABEAB-F4D5-465F-B289-64823AFF0E6F}" dt="2023-10-28T18:18:47.544" v="14493"/>
          <ac:spMkLst>
            <pc:docMk/>
            <pc:sldMk cId="1180701572" sldId="286"/>
            <ac:spMk id="5" creationId="{7600C67E-B80F-B24B-6B03-7F1516060A82}"/>
          </ac:spMkLst>
        </pc:spChg>
        <pc:spChg chg="add del mod">
          <ac:chgData name="Zac O'Donnell" userId="587c371d-45d3-433a-a51a-af5e910779cc" providerId="ADAL" clId="{D15ABEAB-F4D5-465F-B289-64823AFF0E6F}" dt="2023-10-28T18:19:02.078" v="14525" actId="478"/>
          <ac:spMkLst>
            <pc:docMk/>
            <pc:sldMk cId="1180701572" sldId="286"/>
            <ac:spMk id="7" creationId="{2ABC0EFB-151D-516C-2866-0C13CC8E0A13}"/>
          </ac:spMkLst>
        </pc:spChg>
      </pc:sldChg>
      <pc:sldChg chg="addSp delSp modSp add mod setBg">
        <pc:chgData name="Zac O'Donnell" userId="587c371d-45d3-433a-a51a-af5e910779cc" providerId="ADAL" clId="{D15ABEAB-F4D5-465F-B289-64823AFF0E6F}" dt="2023-10-28T18:24:45.335" v="14570" actId="1076"/>
        <pc:sldMkLst>
          <pc:docMk/>
          <pc:sldMk cId="1386423405" sldId="287"/>
        </pc:sldMkLst>
        <pc:spChg chg="add mod">
          <ac:chgData name="Zac O'Donnell" userId="587c371d-45d3-433a-a51a-af5e910779cc" providerId="ADAL" clId="{D15ABEAB-F4D5-465F-B289-64823AFF0E6F}" dt="2023-10-28T18:24:39.543" v="14568" actId="1076"/>
          <ac:spMkLst>
            <pc:docMk/>
            <pc:sldMk cId="1386423405" sldId="287"/>
            <ac:spMk id="6" creationId="{2F2D76B3-544E-53AA-F3B2-1366ABB5BB7D}"/>
          </ac:spMkLst>
        </pc:spChg>
        <pc:spChg chg="add mod">
          <ac:chgData name="Zac O'Donnell" userId="587c371d-45d3-433a-a51a-af5e910779cc" providerId="ADAL" clId="{D15ABEAB-F4D5-465F-B289-64823AFF0E6F}" dt="2023-10-28T18:24:45.335" v="14570" actId="1076"/>
          <ac:spMkLst>
            <pc:docMk/>
            <pc:sldMk cId="1386423405" sldId="287"/>
            <ac:spMk id="8" creationId="{D2321CB7-F302-2309-A0B1-0D8131235939}"/>
          </ac:spMkLst>
        </pc:spChg>
        <pc:spChg chg="del mod">
          <ac:chgData name="Zac O'Donnell" userId="587c371d-45d3-433a-a51a-af5e910779cc" providerId="ADAL" clId="{D15ABEAB-F4D5-465F-B289-64823AFF0E6F}" dt="2023-10-28T18:22:42.783" v="14549"/>
          <ac:spMkLst>
            <pc:docMk/>
            <pc:sldMk cId="1386423405" sldId="287"/>
            <ac:spMk id="18" creationId="{07772B69-626C-44BE-ABD9-A7C55BF9853A}"/>
          </ac:spMkLst>
        </pc:spChg>
        <pc:picChg chg="add mod">
          <ac:chgData name="Zac O'Donnell" userId="587c371d-45d3-433a-a51a-af5e910779cc" providerId="ADAL" clId="{D15ABEAB-F4D5-465F-B289-64823AFF0E6F}" dt="2023-10-28T18:23:00.146" v="14551" actId="1076"/>
          <ac:picMkLst>
            <pc:docMk/>
            <pc:sldMk cId="1386423405" sldId="287"/>
            <ac:picMk id="4" creationId="{0F60FB37-8B30-A2F0-0554-5D023EA3A74D}"/>
          </ac:picMkLst>
        </pc:picChg>
        <pc:picChg chg="add mod">
          <ac:chgData name="Zac O'Donnell" userId="587c371d-45d3-433a-a51a-af5e910779cc" providerId="ADAL" clId="{D15ABEAB-F4D5-465F-B289-64823AFF0E6F}" dt="2023-10-28T18:24:33.687" v="14567" actId="14100"/>
          <ac:picMkLst>
            <pc:docMk/>
            <pc:sldMk cId="1386423405" sldId="287"/>
            <ac:picMk id="10" creationId="{EAE0C8D2-3519-8C9A-E328-9E29E1C65102}"/>
          </ac:picMkLst>
        </pc:picChg>
        <pc:picChg chg="del">
          <ac:chgData name="Zac O'Donnell" userId="587c371d-45d3-433a-a51a-af5e910779cc" providerId="ADAL" clId="{D15ABEAB-F4D5-465F-B289-64823AFF0E6F}" dt="2023-10-28T18:22:36.602" v="14545" actId="478"/>
          <ac:picMkLst>
            <pc:docMk/>
            <pc:sldMk cId="1386423405" sldId="287"/>
            <ac:picMk id="12" creationId="{5630293A-14BA-4A4C-839A-75E21431AF3C}"/>
          </ac:picMkLst>
        </pc:picChg>
        <pc:picChg chg="del mod">
          <ac:chgData name="Zac O'Donnell" userId="587c371d-45d3-433a-a51a-af5e910779cc" providerId="ADAL" clId="{D15ABEAB-F4D5-465F-B289-64823AFF0E6F}" dt="2023-10-28T18:24:22.290" v="14564" actId="478"/>
          <ac:picMkLst>
            <pc:docMk/>
            <pc:sldMk cId="1386423405" sldId="287"/>
            <ac:picMk id="1028" creationId="{7BC5EFF5-9DB6-4A02-AB8E-71A3815F1C4E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6T20:44:47.534" v="11335" actId="47"/>
        <pc:sldMkLst>
          <pc:docMk/>
          <pc:sldMk cId="1705846653" sldId="288"/>
        </pc:sldMkLst>
        <pc:spChg chg="add mod">
          <ac:chgData name="Zac O'Donnell" userId="587c371d-45d3-433a-a51a-af5e910779cc" providerId="ADAL" clId="{D15ABEAB-F4D5-465F-B289-64823AFF0E6F}" dt="2023-10-26T20:43:55.001" v="11268" actId="21"/>
          <ac:spMkLst>
            <pc:docMk/>
            <pc:sldMk cId="1705846653" sldId="288"/>
            <ac:spMk id="4" creationId="{A002D4A9-D2C1-A208-C990-C4CDB0D85A98}"/>
          </ac:spMkLst>
        </pc:spChg>
        <pc:picChg chg="add del mod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5" creationId="{BC47F5E3-D217-A997-D550-BE07BF4FF95C}"/>
          </ac:picMkLst>
        </pc:picChg>
        <pc:picChg chg="add del mod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7" creationId="{56E59E24-0F2D-5577-6D20-F5532DBE4FAB}"/>
          </ac:picMkLst>
        </pc:picChg>
        <pc:picChg chg="del">
          <ac:chgData name="Zac O'Donnell" userId="587c371d-45d3-433a-a51a-af5e910779cc" providerId="ADAL" clId="{D15ABEAB-F4D5-465F-B289-64823AFF0E6F}" dt="2023-10-19T20:34:32.680" v="6615" actId="478"/>
          <ac:picMkLst>
            <pc:docMk/>
            <pc:sldMk cId="1705846653" sldId="288"/>
            <ac:picMk id="7" creationId="{59A88FB4-1DE1-6EAD-E113-1E2E7595E7EA}"/>
          </ac:picMkLst>
        </pc:picChg>
        <pc:picChg chg="add del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9" creationId="{A600860D-7B21-95D5-09D5-7BBD088B0644}"/>
          </ac:picMkLst>
        </pc:picChg>
        <pc:picChg chg="add del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11" creationId="{6D9E5DF7-A5DF-9717-D622-A1F3DDD9F9C9}"/>
          </ac:picMkLst>
        </pc:picChg>
        <pc:picChg chg="add del mod">
          <ac:chgData name="Zac O'Donnell" userId="587c371d-45d3-433a-a51a-af5e910779cc" providerId="ADAL" clId="{D15ABEAB-F4D5-465F-B289-64823AFF0E6F}" dt="2023-10-26T19:05:28.157" v="7211" actId="21"/>
          <ac:picMkLst>
            <pc:docMk/>
            <pc:sldMk cId="1705846653" sldId="288"/>
            <ac:picMk id="13" creationId="{E47D3F1E-69A8-CBAC-9CAE-032815355647}"/>
          </ac:picMkLst>
        </pc:picChg>
        <pc:picChg chg="add del mod">
          <ac:chgData name="Zac O'Donnell" userId="587c371d-45d3-433a-a51a-af5e910779cc" providerId="ADAL" clId="{D15ABEAB-F4D5-465F-B289-64823AFF0E6F}" dt="2023-10-26T19:05:18.260" v="7208" actId="21"/>
          <ac:picMkLst>
            <pc:docMk/>
            <pc:sldMk cId="1705846653" sldId="288"/>
            <ac:picMk id="15" creationId="{FB9CC9B5-52A5-4055-92EA-C21FA9C33574}"/>
          </ac:picMkLst>
        </pc:picChg>
      </pc:sldChg>
      <pc:sldChg chg="addSp delSp modSp add del mod setBg">
        <pc:chgData name="Zac O'Donnell" userId="587c371d-45d3-433a-a51a-af5e910779cc" providerId="ADAL" clId="{D15ABEAB-F4D5-465F-B289-64823AFF0E6F}" dt="2023-10-28T18:05:10.895" v="13929" actId="47"/>
        <pc:sldMkLst>
          <pc:docMk/>
          <pc:sldMk cId="2794566219" sldId="289"/>
        </pc:sldMkLst>
        <pc:spChg chg="mod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" creationId="{B0253C79-FF50-5A1D-75FC-A88DD4C68ABA}"/>
          </ac:spMkLst>
        </pc:spChg>
        <pc:spChg chg="del mod">
          <ac:chgData name="Zac O'Donnell" userId="587c371d-45d3-433a-a51a-af5e910779cc" providerId="ADAL" clId="{D15ABEAB-F4D5-465F-B289-64823AFF0E6F}" dt="2023-10-26T19:19:06.708" v="8176" actId="478"/>
          <ac:spMkLst>
            <pc:docMk/>
            <pc:sldMk cId="2794566219" sldId="289"/>
            <ac:spMk id="4" creationId="{A002D4A9-D2C1-A208-C990-C4CDB0D85A98}"/>
          </ac:spMkLst>
        </pc:spChg>
        <pc:spChg chg="add mod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16" creationId="{B4F1BBC8-100B-1C8F-1512-427659492022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1" creationId="{BACC6370-2D7E-4714-9D71-7542949D7D5D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3" creationId="{F68B3F68-107C-434F-AA38-110D5EA91B85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5" creationId="{AAD0DBB9-1A4B-4391-81D4-CB19F9AB918A}"/>
          </ac:spMkLst>
        </pc:spChg>
        <pc:spChg chg="add del">
          <ac:chgData name="Zac O'Donnell" userId="587c371d-45d3-433a-a51a-af5e910779cc" providerId="ADAL" clId="{D15ABEAB-F4D5-465F-B289-64823AFF0E6F}" dt="2023-10-28T02:35:03.806" v="13314" actId="26606"/>
          <ac:spMkLst>
            <pc:docMk/>
            <pc:sldMk cId="2794566219" sldId="289"/>
            <ac:spMk id="27" creationId="{063BBA22-50EA-4C4D-BE05-F1CE4E63AA56}"/>
          </ac:spMkLst>
        </pc:spChg>
        <pc:picChg chg="add mod">
          <ac:chgData name="Zac O'Donnell" userId="587c371d-45d3-433a-a51a-af5e910779cc" providerId="ADAL" clId="{D15ABEAB-F4D5-465F-B289-64823AFF0E6F}" dt="2023-10-28T02:35:03.806" v="13314" actId="26606"/>
          <ac:picMkLst>
            <pc:docMk/>
            <pc:sldMk cId="2794566219" sldId="289"/>
            <ac:picMk id="3" creationId="{DEF5F4A9-5032-57F2-79D5-2163B7931136}"/>
          </ac:picMkLst>
        </pc:picChg>
        <pc:picChg chg="add mod">
          <ac:chgData name="Zac O'Donnell" userId="587c371d-45d3-433a-a51a-af5e910779cc" providerId="ADAL" clId="{D15ABEAB-F4D5-465F-B289-64823AFF0E6F}" dt="2023-10-28T02:35:03.806" v="13314" actId="26606"/>
          <ac:picMkLst>
            <pc:docMk/>
            <pc:sldMk cId="2794566219" sldId="289"/>
            <ac:picMk id="5" creationId="{B6C08C45-4E6B-58CF-570C-989EB22AD8E8}"/>
          </ac:picMkLst>
        </pc:picChg>
        <pc:picChg chg="add del mod">
          <ac:chgData name="Zac O'Donnell" userId="587c371d-45d3-433a-a51a-af5e910779cc" providerId="ADAL" clId="{D15ABEAB-F4D5-465F-B289-64823AFF0E6F}" dt="2023-10-26T19:19:03.619" v="8175" actId="478"/>
          <ac:picMkLst>
            <pc:docMk/>
            <pc:sldMk cId="2794566219" sldId="289"/>
            <ac:picMk id="6" creationId="{D961FC40-E974-E4CA-1C53-7739D13F8245}"/>
          </ac:picMkLst>
        </pc:picChg>
        <pc:picChg chg="add del mod">
          <ac:chgData name="Zac O'Donnell" userId="587c371d-45d3-433a-a51a-af5e910779cc" providerId="ADAL" clId="{D15ABEAB-F4D5-465F-B289-64823AFF0E6F}" dt="2023-10-26T19:05:57.890" v="7226" actId="478"/>
          <ac:picMkLst>
            <pc:docMk/>
            <pc:sldMk cId="2794566219" sldId="289"/>
            <ac:picMk id="7" creationId="{86C0830A-9C97-7C51-206B-02C3E0E2C5A3}"/>
          </ac:picMkLst>
        </pc:picChg>
        <pc:picChg chg="add del mod">
          <ac:chgData name="Zac O'Donnell" userId="587c371d-45d3-433a-a51a-af5e910779cc" providerId="ADAL" clId="{D15ABEAB-F4D5-465F-B289-64823AFF0E6F}" dt="2023-10-26T19:06:00.943" v="7227" actId="478"/>
          <ac:picMkLst>
            <pc:docMk/>
            <pc:sldMk cId="2794566219" sldId="289"/>
            <ac:picMk id="8" creationId="{AECEF582-EB20-052B-1065-7934E3A67BCD}"/>
          </ac:picMkLst>
        </pc:picChg>
        <pc:picChg chg="add del mod">
          <ac:chgData name="Zac O'Donnell" userId="587c371d-45d3-433a-a51a-af5e910779cc" providerId="ADAL" clId="{D15ABEAB-F4D5-465F-B289-64823AFF0E6F}" dt="2023-10-26T19:05:56.179" v="7225" actId="478"/>
          <ac:picMkLst>
            <pc:docMk/>
            <pc:sldMk cId="2794566219" sldId="289"/>
            <ac:picMk id="9" creationId="{057FDDAC-F949-16DE-691C-6C4A91572D24}"/>
          </ac:picMkLst>
        </pc:picChg>
        <pc:picChg chg="add mod">
          <ac:chgData name="Zac O'Donnell" userId="587c371d-45d3-433a-a51a-af5e910779cc" providerId="ADAL" clId="{D15ABEAB-F4D5-465F-B289-64823AFF0E6F}" dt="2023-10-26T19:05:45.163" v="7219"/>
          <ac:picMkLst>
            <pc:docMk/>
            <pc:sldMk cId="2794566219" sldId="289"/>
            <ac:picMk id="10" creationId="{44A8F996-2496-6ED2-65BD-FB3F5F001CEF}"/>
          </ac:picMkLst>
        </pc:picChg>
        <pc:picChg chg="add mod">
          <ac:chgData name="Zac O'Donnell" userId="587c371d-45d3-433a-a51a-af5e910779cc" providerId="ADAL" clId="{D15ABEAB-F4D5-465F-B289-64823AFF0E6F}" dt="2023-10-26T19:05:44.939" v="7218"/>
          <ac:picMkLst>
            <pc:docMk/>
            <pc:sldMk cId="2794566219" sldId="289"/>
            <ac:picMk id="11" creationId="{431E066E-6400-58C3-009F-DC530BA15710}"/>
          </ac:picMkLst>
        </pc:picChg>
        <pc:picChg chg="add del mod">
          <ac:chgData name="Zac O'Donnell" userId="587c371d-45d3-433a-a51a-af5e910779cc" providerId="ADAL" clId="{D15ABEAB-F4D5-465F-B289-64823AFF0E6F}" dt="2023-10-26T20:32:54.156" v="11213" actId="478"/>
          <ac:picMkLst>
            <pc:docMk/>
            <pc:sldMk cId="2794566219" sldId="289"/>
            <ac:picMk id="13" creationId="{682FEEE9-AD0A-06EF-2E3F-1C0FE2A3ACA2}"/>
          </ac:picMkLst>
        </pc:picChg>
        <pc:picChg chg="add mod">
          <ac:chgData name="Zac O'Donnell" userId="587c371d-45d3-433a-a51a-af5e910779cc" providerId="ADAL" clId="{D15ABEAB-F4D5-465F-B289-64823AFF0E6F}" dt="2023-10-28T02:35:03.806" v="13314" actId="26606"/>
          <ac:picMkLst>
            <pc:docMk/>
            <pc:sldMk cId="2794566219" sldId="289"/>
            <ac:picMk id="15" creationId="{7513D014-EC3A-E1DA-B1B8-E11A562D4698}"/>
          </ac:picMkLst>
        </pc:picChg>
      </pc:sldChg>
      <pc:sldChg chg="add del">
        <pc:chgData name="Zac O'Donnell" userId="587c371d-45d3-433a-a51a-af5e910779cc" providerId="ADAL" clId="{D15ABEAB-F4D5-465F-B289-64823AFF0E6F}" dt="2023-10-26T17:36:59.778" v="6777" actId="47"/>
        <pc:sldMkLst>
          <pc:docMk/>
          <pc:sldMk cId="3863279460" sldId="289"/>
        </pc:sldMkLst>
      </pc:sldChg>
      <pc:sldChg chg="addSp delSp modSp add del mod">
        <pc:chgData name="Zac O'Donnell" userId="587c371d-45d3-433a-a51a-af5e910779cc" providerId="ADAL" clId="{D15ABEAB-F4D5-465F-B289-64823AFF0E6F}" dt="2023-10-28T18:06:13.804" v="13974" actId="47"/>
        <pc:sldMkLst>
          <pc:docMk/>
          <pc:sldMk cId="4114005226" sldId="290"/>
        </pc:sldMkLst>
        <pc:spChg chg="mod">
          <ac:chgData name="Zac O'Donnell" userId="587c371d-45d3-433a-a51a-af5e910779cc" providerId="ADAL" clId="{D15ABEAB-F4D5-465F-B289-64823AFF0E6F}" dt="2023-10-28T18:05:26.130" v="13933" actId="21"/>
          <ac:spMkLst>
            <pc:docMk/>
            <pc:sldMk cId="4114005226" sldId="290"/>
            <ac:spMk id="2" creationId="{B0253C79-FF50-5A1D-75FC-A88DD4C68ABA}"/>
          </ac:spMkLst>
        </pc:spChg>
        <pc:spChg chg="del mod">
          <ac:chgData name="Zac O'Donnell" userId="587c371d-45d3-433a-a51a-af5e910779cc" providerId="ADAL" clId="{D15ABEAB-F4D5-465F-B289-64823AFF0E6F}" dt="2023-10-26T19:09:34.893" v="7338" actId="478"/>
          <ac:spMkLst>
            <pc:docMk/>
            <pc:sldMk cId="4114005226" sldId="290"/>
            <ac:spMk id="4" creationId="{A002D4A9-D2C1-A208-C990-C4CDB0D85A98}"/>
          </ac:spMkLst>
        </pc:spChg>
        <pc:spChg chg="add del mod">
          <ac:chgData name="Zac O'Donnell" userId="587c371d-45d3-433a-a51a-af5e910779cc" providerId="ADAL" clId="{D15ABEAB-F4D5-465F-B289-64823AFF0E6F}" dt="2023-10-26T19:11:44.355" v="7407" actId="478"/>
          <ac:spMkLst>
            <pc:docMk/>
            <pc:sldMk cId="4114005226" sldId="290"/>
            <ac:spMk id="10" creationId="{56FF5F75-E6F8-FC2D-EA1B-59D44A7FED05}"/>
          </ac:spMkLst>
        </pc:spChg>
        <pc:spChg chg="add del mod">
          <ac:chgData name="Zac O'Donnell" userId="587c371d-45d3-433a-a51a-af5e910779cc" providerId="ADAL" clId="{D15ABEAB-F4D5-465F-B289-64823AFF0E6F}" dt="2023-10-28T18:05:33.245" v="13935" actId="21"/>
          <ac:spMkLst>
            <pc:docMk/>
            <pc:sldMk cId="4114005226" sldId="290"/>
            <ac:spMk id="15" creationId="{7B98F5C5-2734-E2C3-9A18-E4DEE05D335A}"/>
          </ac:spMkLst>
        </pc:spChg>
        <pc:picChg chg="del">
          <ac:chgData name="Zac O'Donnell" userId="587c371d-45d3-433a-a51a-af5e910779cc" providerId="ADAL" clId="{D15ABEAB-F4D5-465F-B289-64823AFF0E6F}" dt="2023-10-26T19:09:19.574" v="7331" actId="478"/>
          <ac:picMkLst>
            <pc:docMk/>
            <pc:sldMk cId="4114005226" sldId="290"/>
            <ac:picMk id="3" creationId="{DEF5F4A9-5032-57F2-79D5-2163B7931136}"/>
          </ac:picMkLst>
        </pc:picChg>
        <pc:picChg chg="del">
          <ac:chgData name="Zac O'Donnell" userId="587c371d-45d3-433a-a51a-af5e910779cc" providerId="ADAL" clId="{D15ABEAB-F4D5-465F-B289-64823AFF0E6F}" dt="2023-10-26T19:09:17.868" v="7329" actId="478"/>
          <ac:picMkLst>
            <pc:docMk/>
            <pc:sldMk cId="4114005226" sldId="290"/>
            <ac:picMk id="5" creationId="{B6C08C45-4E6B-58CF-570C-989EB22AD8E8}"/>
          </ac:picMkLst>
        </pc:picChg>
        <pc:picChg chg="del mod ord">
          <ac:chgData name="Zac O'Donnell" userId="587c371d-45d3-433a-a51a-af5e910779cc" providerId="ADAL" clId="{D15ABEAB-F4D5-465F-B289-64823AFF0E6F}" dt="2023-10-26T19:13:28.744" v="7415" actId="478"/>
          <ac:picMkLst>
            <pc:docMk/>
            <pc:sldMk cId="4114005226" sldId="290"/>
            <ac:picMk id="6" creationId="{D961FC40-E974-E4CA-1C53-7739D13F8245}"/>
          </ac:picMkLst>
        </pc:picChg>
        <pc:picChg chg="del mod">
          <ac:chgData name="Zac O'Donnell" userId="587c371d-45d3-433a-a51a-af5e910779cc" providerId="ADAL" clId="{D15ABEAB-F4D5-465F-B289-64823AFF0E6F}" dt="2023-10-26T19:11:37.165" v="7405" actId="478"/>
          <ac:picMkLst>
            <pc:docMk/>
            <pc:sldMk cId="4114005226" sldId="290"/>
            <ac:picMk id="7" creationId="{86C0830A-9C97-7C51-206B-02C3E0E2C5A3}"/>
          </ac:picMkLst>
        </pc:picChg>
        <pc:picChg chg="del">
          <ac:chgData name="Zac O'Donnell" userId="587c371d-45d3-433a-a51a-af5e910779cc" providerId="ADAL" clId="{D15ABEAB-F4D5-465F-B289-64823AFF0E6F}" dt="2023-10-26T19:09:18.819" v="7330" actId="478"/>
          <ac:picMkLst>
            <pc:docMk/>
            <pc:sldMk cId="4114005226" sldId="290"/>
            <ac:picMk id="8" creationId="{AECEF582-EB20-052B-1065-7934E3A67BCD}"/>
          </ac:picMkLst>
        </pc:picChg>
        <pc:picChg chg="del">
          <ac:chgData name="Zac O'Donnell" userId="587c371d-45d3-433a-a51a-af5e910779cc" providerId="ADAL" clId="{D15ABEAB-F4D5-465F-B289-64823AFF0E6F}" dt="2023-10-26T19:08:54.160" v="7283" actId="478"/>
          <ac:picMkLst>
            <pc:docMk/>
            <pc:sldMk cId="4114005226" sldId="290"/>
            <ac:picMk id="9" creationId="{057FDDAC-F949-16DE-691C-6C4A91572D24}"/>
          </ac:picMkLst>
        </pc:picChg>
        <pc:picChg chg="add del mod">
          <ac:chgData name="Zac O'Donnell" userId="587c371d-45d3-433a-a51a-af5e910779cc" providerId="ADAL" clId="{D15ABEAB-F4D5-465F-B289-64823AFF0E6F}" dt="2023-10-28T18:05:33.245" v="13935" actId="21"/>
          <ac:picMkLst>
            <pc:docMk/>
            <pc:sldMk cId="4114005226" sldId="290"/>
            <ac:picMk id="14" creationId="{D91CCE4B-28F0-6716-4EFA-33CA5B15B816}"/>
          </ac:picMkLst>
        </pc:picChg>
        <pc:cxnChg chg="add del mod">
          <ac:chgData name="Zac O'Donnell" userId="587c371d-45d3-433a-a51a-af5e910779cc" providerId="ADAL" clId="{D15ABEAB-F4D5-465F-B289-64823AFF0E6F}" dt="2023-10-26T19:11:39.681" v="7406" actId="478"/>
          <ac:cxnSpMkLst>
            <pc:docMk/>
            <pc:sldMk cId="4114005226" sldId="290"/>
            <ac:cxnSpMk id="12" creationId="{860AABF9-EA3F-7104-F328-BEF160AA1CFF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09:13.787" v="14097" actId="47"/>
        <pc:sldMkLst>
          <pc:docMk/>
          <pc:sldMk cId="2631369050" sldId="291"/>
        </pc:sldMkLst>
        <pc:spChg chg="mod">
          <ac:chgData name="Zac O'Donnell" userId="587c371d-45d3-433a-a51a-af5e910779cc" providerId="ADAL" clId="{D15ABEAB-F4D5-465F-B289-64823AFF0E6F}" dt="2023-10-26T19:49:41.662" v="9012" actId="20577"/>
          <ac:spMkLst>
            <pc:docMk/>
            <pc:sldMk cId="2631369050" sldId="291"/>
            <ac:spMk id="2" creationId="{B0253C79-FF50-5A1D-75FC-A88DD4C68ABA}"/>
          </ac:spMkLst>
        </pc:spChg>
        <pc:spChg chg="del mod">
          <ac:chgData name="Zac O'Donnell" userId="587c371d-45d3-433a-a51a-af5e910779cc" providerId="ADAL" clId="{D15ABEAB-F4D5-465F-B289-64823AFF0E6F}" dt="2023-10-26T19:25:26.861" v="8287" actId="478"/>
          <ac:spMkLst>
            <pc:docMk/>
            <pc:sldMk cId="2631369050" sldId="291"/>
            <ac:spMk id="4" creationId="{A002D4A9-D2C1-A208-C990-C4CDB0D85A98}"/>
          </ac:spMkLst>
        </pc:spChg>
        <pc:spChg chg="add mod">
          <ac:chgData name="Zac O'Donnell" userId="587c371d-45d3-433a-a51a-af5e910779cc" providerId="ADAL" clId="{D15ABEAB-F4D5-465F-B289-64823AFF0E6F}" dt="2023-10-26T20:45:51.219" v="11336" actId="5793"/>
          <ac:spMkLst>
            <pc:docMk/>
            <pc:sldMk cId="2631369050" sldId="291"/>
            <ac:spMk id="11" creationId="{D54AEC4F-3084-6F23-5147-490A2B590343}"/>
          </ac:spMkLst>
        </pc:spChg>
        <pc:picChg chg="del">
          <ac:chgData name="Zac O'Donnell" userId="587c371d-45d3-433a-a51a-af5e910779cc" providerId="ADAL" clId="{D15ABEAB-F4D5-465F-B289-64823AFF0E6F}" dt="2023-10-26T19:19:32.810" v="8180" actId="478"/>
          <ac:picMkLst>
            <pc:docMk/>
            <pc:sldMk cId="2631369050" sldId="291"/>
            <ac:picMk id="3" creationId="{DEF5F4A9-5032-57F2-79D5-2163B7931136}"/>
          </ac:picMkLst>
        </pc:picChg>
        <pc:picChg chg="del">
          <ac:chgData name="Zac O'Donnell" userId="587c371d-45d3-433a-a51a-af5e910779cc" providerId="ADAL" clId="{D15ABEAB-F4D5-465F-B289-64823AFF0E6F}" dt="2023-10-26T19:19:30.667" v="8179" actId="478"/>
          <ac:picMkLst>
            <pc:docMk/>
            <pc:sldMk cId="2631369050" sldId="291"/>
            <ac:picMk id="5" creationId="{B6C08C45-4E6B-58CF-570C-989EB22AD8E8}"/>
          </ac:picMkLst>
        </pc:picChg>
        <pc:picChg chg="del">
          <ac:chgData name="Zac O'Donnell" userId="587c371d-45d3-433a-a51a-af5e910779cc" providerId="ADAL" clId="{D15ABEAB-F4D5-465F-B289-64823AFF0E6F}" dt="2023-10-26T19:19:28.706" v="8178" actId="478"/>
          <ac:picMkLst>
            <pc:docMk/>
            <pc:sldMk cId="2631369050" sldId="291"/>
            <ac:picMk id="6" creationId="{D961FC40-E974-E4CA-1C53-7739D13F8245}"/>
          </ac:picMkLst>
        </pc:picChg>
        <pc:picChg chg="del">
          <ac:chgData name="Zac O'Donnell" userId="587c371d-45d3-433a-a51a-af5e910779cc" providerId="ADAL" clId="{D15ABEAB-F4D5-465F-B289-64823AFF0E6F}" dt="2023-10-26T19:19:26.007" v="8177" actId="478"/>
          <ac:picMkLst>
            <pc:docMk/>
            <pc:sldMk cId="2631369050" sldId="291"/>
            <ac:picMk id="7" creationId="{86C0830A-9C97-7C51-206B-02C3E0E2C5A3}"/>
          </ac:picMkLst>
        </pc:picChg>
        <pc:picChg chg="mod ord">
          <ac:chgData name="Zac O'Donnell" userId="587c371d-45d3-433a-a51a-af5e910779cc" providerId="ADAL" clId="{D15ABEAB-F4D5-465F-B289-64823AFF0E6F}" dt="2023-10-26T20:34:06.495" v="11234" actId="1440"/>
          <ac:picMkLst>
            <pc:docMk/>
            <pc:sldMk cId="2631369050" sldId="291"/>
            <ac:picMk id="8" creationId="{AECEF582-EB20-052B-1065-7934E3A67BCD}"/>
          </ac:picMkLst>
        </pc:picChg>
        <pc:picChg chg="del mod">
          <ac:chgData name="Zac O'Donnell" userId="587c371d-45d3-433a-a51a-af5e910779cc" providerId="ADAL" clId="{D15ABEAB-F4D5-465F-B289-64823AFF0E6F}" dt="2023-10-26T19:48:36.784" v="8984" actId="478"/>
          <ac:picMkLst>
            <pc:docMk/>
            <pc:sldMk cId="2631369050" sldId="291"/>
            <ac:picMk id="9" creationId="{057FDDAC-F949-16DE-691C-6C4A91572D24}"/>
          </ac:picMkLst>
        </pc:picChg>
        <pc:picChg chg="add del mod ord">
          <ac:chgData name="Zac O'Donnell" userId="587c371d-45d3-433a-a51a-af5e910779cc" providerId="ADAL" clId="{D15ABEAB-F4D5-465F-B289-64823AFF0E6F}" dt="2023-10-26T19:49:00.102" v="8990" actId="478"/>
          <ac:picMkLst>
            <pc:docMk/>
            <pc:sldMk cId="2631369050" sldId="291"/>
            <ac:picMk id="13" creationId="{7956E635-1740-06B6-34D5-4864FF2E2997}"/>
          </ac:picMkLst>
        </pc:picChg>
        <pc:picChg chg="add mod ord">
          <ac:chgData name="Zac O'Donnell" userId="587c371d-45d3-433a-a51a-af5e910779cc" providerId="ADAL" clId="{D15ABEAB-F4D5-465F-B289-64823AFF0E6F}" dt="2023-10-26T20:34:04.269" v="11233" actId="1440"/>
          <ac:picMkLst>
            <pc:docMk/>
            <pc:sldMk cId="2631369050" sldId="291"/>
            <ac:picMk id="15" creationId="{1806772A-2402-21BC-AA3E-D0E029B828B5}"/>
          </ac:picMkLst>
        </pc:picChg>
        <pc:picChg chg="add del mod">
          <ac:chgData name="Zac O'Donnell" userId="587c371d-45d3-433a-a51a-af5e910779cc" providerId="ADAL" clId="{D15ABEAB-F4D5-465F-B289-64823AFF0E6F}" dt="2023-10-26T19:54:17.957" v="9056" actId="478"/>
          <ac:picMkLst>
            <pc:docMk/>
            <pc:sldMk cId="2631369050" sldId="291"/>
            <ac:picMk id="17" creationId="{188839F5-F6F5-8325-8466-2160821D11C5}"/>
          </ac:picMkLst>
        </pc:picChg>
        <pc:picChg chg="add del mod">
          <ac:chgData name="Zac O'Donnell" userId="587c371d-45d3-433a-a51a-af5e910779cc" providerId="ADAL" clId="{D15ABEAB-F4D5-465F-B289-64823AFF0E6F}" dt="2023-10-26T19:54:36.610" v="9061" actId="478"/>
          <ac:picMkLst>
            <pc:docMk/>
            <pc:sldMk cId="2631369050" sldId="291"/>
            <ac:picMk id="19" creationId="{31A0DADA-2C76-4B5C-CCFE-86BAFB65CF4C}"/>
          </ac:picMkLst>
        </pc:picChg>
        <pc:picChg chg="add del mod">
          <ac:chgData name="Zac O'Donnell" userId="587c371d-45d3-433a-a51a-af5e910779cc" providerId="ADAL" clId="{D15ABEAB-F4D5-465F-B289-64823AFF0E6F}" dt="2023-10-26T20:31:06.720" v="11207" actId="478"/>
          <ac:picMkLst>
            <pc:docMk/>
            <pc:sldMk cId="2631369050" sldId="291"/>
            <ac:picMk id="20" creationId="{21622366-40BD-37D7-1715-BC9E0FCAE142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08:10.101" v="14054" actId="47"/>
        <pc:sldMkLst>
          <pc:docMk/>
          <pc:sldMk cId="2758753883" sldId="292"/>
        </pc:sldMkLst>
        <pc:spChg chg="mod">
          <ac:chgData name="Zac O'Donnell" userId="587c371d-45d3-433a-a51a-af5e910779cc" providerId="ADAL" clId="{D15ABEAB-F4D5-465F-B289-64823AFF0E6F}" dt="2023-10-28T18:07:41.372" v="13992"/>
          <ac:spMkLst>
            <pc:docMk/>
            <pc:sldMk cId="2758753883" sldId="292"/>
            <ac:spMk id="2" creationId="{B0253C79-FF50-5A1D-75FC-A88DD4C68ABA}"/>
          </ac:spMkLst>
        </pc:spChg>
        <pc:spChg chg="add mod">
          <ac:chgData name="Zac O'Donnell" userId="587c371d-45d3-433a-a51a-af5e910779cc" providerId="ADAL" clId="{D15ABEAB-F4D5-465F-B289-64823AFF0E6F}" dt="2023-10-26T19:25:02.952" v="8286" actId="20577"/>
          <ac:spMkLst>
            <pc:docMk/>
            <pc:sldMk cId="2758753883" sldId="292"/>
            <ac:spMk id="3" creationId="{FCCFB3AC-E273-D0EC-45F8-853154C29BC3}"/>
          </ac:spMkLst>
        </pc:spChg>
        <pc:spChg chg="mod">
          <ac:chgData name="Zac O'Donnell" userId="587c371d-45d3-433a-a51a-af5e910779cc" providerId="ADAL" clId="{D15ABEAB-F4D5-465F-B289-64823AFF0E6F}" dt="2023-10-26T19:21:57.246" v="8199" actId="14100"/>
          <ac:spMkLst>
            <pc:docMk/>
            <pc:sldMk cId="2758753883" sldId="292"/>
            <ac:spMk id="10" creationId="{56FF5F75-E6F8-FC2D-EA1B-59D44A7FED05}"/>
          </ac:spMkLst>
        </pc:spChg>
        <pc:picChg chg="add del mod">
          <ac:chgData name="Zac O'Donnell" userId="587c371d-45d3-433a-a51a-af5e910779cc" providerId="ADAL" clId="{D15ABEAB-F4D5-465F-B289-64823AFF0E6F}" dt="2023-10-26T19:20:54.638" v="8185" actId="21"/>
          <ac:picMkLst>
            <pc:docMk/>
            <pc:sldMk cId="2758753883" sldId="292"/>
            <ac:picMk id="5" creationId="{EC5BBC72-FD0D-5E15-310A-5C2BDD1C6D17}"/>
          </ac:picMkLst>
        </pc:picChg>
        <pc:picChg chg="del">
          <ac:chgData name="Zac O'Donnell" userId="587c371d-45d3-433a-a51a-af5e910779cc" providerId="ADAL" clId="{D15ABEAB-F4D5-465F-B289-64823AFF0E6F}" dt="2023-10-26T19:17:28.951" v="7955" actId="478"/>
          <ac:picMkLst>
            <pc:docMk/>
            <pc:sldMk cId="2758753883" sldId="292"/>
            <ac:picMk id="6" creationId="{D961FC40-E974-E4CA-1C53-7739D13F8245}"/>
          </ac:picMkLst>
        </pc:picChg>
        <pc:picChg chg="del">
          <ac:chgData name="Zac O'Donnell" userId="587c371d-45d3-433a-a51a-af5e910779cc" providerId="ADAL" clId="{D15ABEAB-F4D5-465F-B289-64823AFF0E6F}" dt="2023-10-26T19:20:55.900" v="8186" actId="478"/>
          <ac:picMkLst>
            <pc:docMk/>
            <pc:sldMk cId="2758753883" sldId="292"/>
            <ac:picMk id="7" creationId="{86C0830A-9C97-7C51-206B-02C3E0E2C5A3}"/>
          </ac:picMkLst>
        </pc:picChg>
        <pc:picChg chg="add mod ord">
          <ac:chgData name="Zac O'Donnell" userId="587c371d-45d3-433a-a51a-af5e910779cc" providerId="ADAL" clId="{D15ABEAB-F4D5-465F-B289-64823AFF0E6F}" dt="2023-10-26T21:07:20.081" v="12059" actId="1440"/>
          <ac:picMkLst>
            <pc:docMk/>
            <pc:sldMk cId="2758753883" sldId="292"/>
            <ac:picMk id="8" creationId="{B21D32EC-122C-0CED-FB14-F40EC8BF23F3}"/>
          </ac:picMkLst>
        </pc:picChg>
        <pc:picChg chg="add del mod">
          <ac:chgData name="Zac O'Donnell" userId="587c371d-45d3-433a-a51a-af5e910779cc" providerId="ADAL" clId="{D15ABEAB-F4D5-465F-B289-64823AFF0E6F}" dt="2023-10-26T19:23:12.047" v="8217" actId="478"/>
          <ac:picMkLst>
            <pc:docMk/>
            <pc:sldMk cId="2758753883" sldId="292"/>
            <ac:picMk id="19" creationId="{DBDC113C-278E-FFC9-C4A4-E3B127DCEDDC}"/>
          </ac:picMkLst>
        </pc:picChg>
        <pc:cxnChg chg="mod">
          <ac:chgData name="Zac O'Donnell" userId="587c371d-45d3-433a-a51a-af5e910779cc" providerId="ADAL" clId="{D15ABEAB-F4D5-465F-B289-64823AFF0E6F}" dt="2023-10-26T19:22:11.665" v="8201" actId="14100"/>
          <ac:cxnSpMkLst>
            <pc:docMk/>
            <pc:sldMk cId="2758753883" sldId="292"/>
            <ac:cxnSpMk id="12" creationId="{860AABF9-EA3F-7104-F328-BEF160AA1CFF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07:33.735" v="13991" actId="47"/>
        <pc:sldMkLst>
          <pc:docMk/>
          <pc:sldMk cId="3189626868" sldId="293"/>
        </pc:sldMkLst>
        <pc:spChg chg="add mod">
          <ac:chgData name="Zac O'Donnell" userId="587c371d-45d3-433a-a51a-af5e910779cc" providerId="ADAL" clId="{D15ABEAB-F4D5-465F-B289-64823AFF0E6F}" dt="2023-10-26T19:16:55.848" v="7954" actId="12"/>
          <ac:spMkLst>
            <pc:docMk/>
            <pc:sldMk cId="3189626868" sldId="293"/>
            <ac:spMk id="3" creationId="{2F5311A6-7E3B-F10B-4E06-02F9F84D0453}"/>
          </ac:spMkLst>
        </pc:spChg>
        <pc:spChg chg="add del mod">
          <ac:chgData name="Zac O'Donnell" userId="587c371d-45d3-433a-a51a-af5e910779cc" providerId="ADAL" clId="{D15ABEAB-F4D5-465F-B289-64823AFF0E6F}" dt="2023-10-28T18:07:01.122" v="13985"/>
          <ac:spMkLst>
            <pc:docMk/>
            <pc:sldMk cId="3189626868" sldId="293"/>
            <ac:spMk id="5" creationId="{3D126E74-B255-C581-A682-7E5BBD2C450A}"/>
          </ac:spMkLst>
        </pc:spChg>
        <pc:picChg chg="add del mod">
          <ac:chgData name="Zac O'Donnell" userId="587c371d-45d3-433a-a51a-af5e910779cc" providerId="ADAL" clId="{D15ABEAB-F4D5-465F-B289-64823AFF0E6F}" dt="2023-10-28T18:07:01.122" v="13985"/>
          <ac:picMkLst>
            <pc:docMk/>
            <pc:sldMk cId="3189626868" sldId="293"/>
            <ac:picMk id="4" creationId="{E257A127-D4DA-E5F2-173D-8DE28B2A3502}"/>
          </ac:picMkLst>
        </pc:picChg>
        <pc:picChg chg="mod">
          <ac:chgData name="Zac O'Donnell" userId="587c371d-45d3-433a-a51a-af5e910779cc" providerId="ADAL" clId="{D15ABEAB-F4D5-465F-B289-64823AFF0E6F}" dt="2023-10-26T19:59:34.268" v="9215" actId="1440"/>
          <ac:picMkLst>
            <pc:docMk/>
            <pc:sldMk cId="3189626868" sldId="293"/>
            <ac:picMk id="6" creationId="{D961FC40-E974-E4CA-1C53-7739D13F8245}"/>
          </ac:picMkLst>
        </pc:picChg>
        <pc:picChg chg="del">
          <ac:chgData name="Zac O'Donnell" userId="587c371d-45d3-433a-a51a-af5e910779cc" providerId="ADAL" clId="{D15ABEAB-F4D5-465F-B289-64823AFF0E6F}" dt="2023-10-26T19:13:55.894" v="7488" actId="478"/>
          <ac:picMkLst>
            <pc:docMk/>
            <pc:sldMk cId="3189626868" sldId="293"/>
            <ac:picMk id="14" creationId="{D91CCE4B-28F0-6716-4EFA-33CA5B15B816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10:19.747" v="14182" actId="47"/>
        <pc:sldMkLst>
          <pc:docMk/>
          <pc:sldMk cId="814796518" sldId="294"/>
        </pc:sldMkLst>
        <pc:spChg chg="mod">
          <ac:chgData name="Zac O'Donnell" userId="587c371d-45d3-433a-a51a-af5e910779cc" providerId="ADAL" clId="{D15ABEAB-F4D5-465F-B289-64823AFF0E6F}" dt="2023-10-26T19:38:28.177" v="8603" actId="20577"/>
          <ac:spMkLst>
            <pc:docMk/>
            <pc:sldMk cId="814796518" sldId="294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6T19:46:42.159" v="8965" actId="21"/>
          <ac:spMkLst>
            <pc:docMk/>
            <pc:sldMk cId="814796518" sldId="294"/>
            <ac:spMk id="11" creationId="{D54AEC4F-3084-6F23-5147-490A2B590343}"/>
          </ac:spMkLst>
        </pc:spChg>
        <pc:spChg chg="add mod">
          <ac:chgData name="Zac O'Donnell" userId="587c371d-45d3-433a-a51a-af5e910779cc" providerId="ADAL" clId="{D15ABEAB-F4D5-465F-B289-64823AFF0E6F}" dt="2023-10-26T19:46:26.701" v="8963" actId="1076"/>
          <ac:spMkLst>
            <pc:docMk/>
            <pc:sldMk cId="814796518" sldId="294"/>
            <ac:spMk id="14" creationId="{E46B3E94-66A1-DC44-C703-2C2B89266D39}"/>
          </ac:spMkLst>
        </pc:spChg>
        <pc:picChg chg="add mod">
          <ac:chgData name="Zac O'Donnell" userId="587c371d-45d3-433a-a51a-af5e910779cc" providerId="ADAL" clId="{D15ABEAB-F4D5-465F-B289-64823AFF0E6F}" dt="2023-10-26T19:47:42.542" v="8976" actId="1440"/>
          <ac:picMkLst>
            <pc:docMk/>
            <pc:sldMk cId="814796518" sldId="294"/>
            <ac:picMk id="4" creationId="{6FA247DE-BCD4-4BE1-1F5F-A579565B3C45}"/>
          </ac:picMkLst>
        </pc:picChg>
        <pc:picChg chg="add del mod">
          <ac:chgData name="Zac O'Donnell" userId="587c371d-45d3-433a-a51a-af5e910779cc" providerId="ADAL" clId="{D15ABEAB-F4D5-465F-B289-64823AFF0E6F}" dt="2023-10-26T19:43:21.749" v="8642" actId="478"/>
          <ac:picMkLst>
            <pc:docMk/>
            <pc:sldMk cId="814796518" sldId="294"/>
            <ac:picMk id="6" creationId="{29EE6BB5-D5F0-AFB9-59CA-045CF64D566B}"/>
          </ac:picMkLst>
        </pc:picChg>
        <pc:picChg chg="del">
          <ac:chgData name="Zac O'Donnell" userId="587c371d-45d3-433a-a51a-af5e910779cc" providerId="ADAL" clId="{D15ABEAB-F4D5-465F-B289-64823AFF0E6F}" dt="2023-10-26T19:38:22.881" v="8580" actId="478"/>
          <ac:picMkLst>
            <pc:docMk/>
            <pc:sldMk cId="814796518" sldId="294"/>
            <ac:picMk id="8" creationId="{AECEF582-EB20-052B-1065-7934E3A67BCD}"/>
          </ac:picMkLst>
        </pc:picChg>
        <pc:picChg chg="del">
          <ac:chgData name="Zac O'Donnell" userId="587c371d-45d3-433a-a51a-af5e910779cc" providerId="ADAL" clId="{D15ABEAB-F4D5-465F-B289-64823AFF0E6F}" dt="2023-10-26T19:38:21.145" v="8579" actId="478"/>
          <ac:picMkLst>
            <pc:docMk/>
            <pc:sldMk cId="814796518" sldId="294"/>
            <ac:picMk id="9" creationId="{057FDDAC-F949-16DE-691C-6C4A91572D24}"/>
          </ac:picMkLst>
        </pc:picChg>
        <pc:picChg chg="add mod">
          <ac:chgData name="Zac O'Donnell" userId="587c371d-45d3-433a-a51a-af5e910779cc" providerId="ADAL" clId="{D15ABEAB-F4D5-465F-B289-64823AFF0E6F}" dt="2023-10-26T19:47:42.542" v="8976" actId="1440"/>
          <ac:picMkLst>
            <pc:docMk/>
            <pc:sldMk cId="814796518" sldId="294"/>
            <ac:picMk id="10" creationId="{AE2A89E4-C458-8BC0-737A-85371CDA3BF0}"/>
          </ac:picMkLst>
        </pc:picChg>
        <pc:picChg chg="add mod ord">
          <ac:chgData name="Zac O'Donnell" userId="587c371d-45d3-433a-a51a-af5e910779cc" providerId="ADAL" clId="{D15ABEAB-F4D5-465F-B289-64823AFF0E6F}" dt="2023-10-26T19:47:39.290" v="8975" actId="1076"/>
          <ac:picMkLst>
            <pc:docMk/>
            <pc:sldMk cId="814796518" sldId="294"/>
            <ac:picMk id="13" creationId="{333E4C72-04F9-1CFA-9331-8CA449F77FDB}"/>
          </ac:picMkLst>
        </pc:picChg>
        <pc:picChg chg="add mod">
          <ac:chgData name="Zac O'Donnell" userId="587c371d-45d3-433a-a51a-af5e910779cc" providerId="ADAL" clId="{D15ABEAB-F4D5-465F-B289-64823AFF0E6F}" dt="2023-10-26T19:47:39.290" v="8975" actId="1076"/>
          <ac:picMkLst>
            <pc:docMk/>
            <pc:sldMk cId="814796518" sldId="294"/>
            <ac:picMk id="16" creationId="{3C2FAFF7-876B-C5D3-4E8F-2A9FF71B468E}"/>
          </ac:picMkLst>
        </pc:picChg>
      </pc:sldChg>
      <pc:sldChg chg="delSp modSp add del mod">
        <pc:chgData name="Zac O'Donnell" userId="587c371d-45d3-433a-a51a-af5e910779cc" providerId="ADAL" clId="{D15ABEAB-F4D5-465F-B289-64823AFF0E6F}" dt="2023-10-26T20:31:10.099" v="11208" actId="47"/>
        <pc:sldMkLst>
          <pc:docMk/>
          <pc:sldMk cId="1926289923" sldId="295"/>
        </pc:sldMkLst>
        <pc:spChg chg="del mod">
          <ac:chgData name="Zac O'Donnell" userId="587c371d-45d3-433a-a51a-af5e910779cc" providerId="ADAL" clId="{D15ABEAB-F4D5-465F-B289-64823AFF0E6F}" dt="2023-10-26T19:57:53.974" v="9079"/>
          <ac:spMkLst>
            <pc:docMk/>
            <pc:sldMk cId="1926289923" sldId="295"/>
            <ac:spMk id="11" creationId="{D54AEC4F-3084-6F23-5147-490A2B590343}"/>
          </ac:spMkLst>
        </pc:spChg>
        <pc:picChg chg="del">
          <ac:chgData name="Zac O'Donnell" userId="587c371d-45d3-433a-a51a-af5e910779cc" providerId="ADAL" clId="{D15ABEAB-F4D5-465F-B289-64823AFF0E6F}" dt="2023-10-26T19:54:40.385" v="9064" actId="478"/>
          <ac:picMkLst>
            <pc:docMk/>
            <pc:sldMk cId="1926289923" sldId="295"/>
            <ac:picMk id="8" creationId="{AECEF582-EB20-052B-1065-7934E3A67BCD}"/>
          </ac:picMkLst>
        </pc:picChg>
        <pc:picChg chg="del">
          <ac:chgData name="Zac O'Donnell" userId="587c371d-45d3-433a-a51a-af5e910779cc" providerId="ADAL" clId="{D15ABEAB-F4D5-465F-B289-64823AFF0E6F}" dt="2023-10-26T19:54:39.833" v="9063" actId="478"/>
          <ac:picMkLst>
            <pc:docMk/>
            <pc:sldMk cId="1926289923" sldId="295"/>
            <ac:picMk id="15" creationId="{1806772A-2402-21BC-AA3E-D0E029B828B5}"/>
          </ac:picMkLst>
        </pc:picChg>
        <pc:picChg chg="del mod">
          <ac:chgData name="Zac O'Donnell" userId="587c371d-45d3-433a-a51a-af5e910779cc" providerId="ADAL" clId="{D15ABEAB-F4D5-465F-B289-64823AFF0E6F}" dt="2023-10-26T20:30:55.539" v="11202" actId="21"/>
          <ac:picMkLst>
            <pc:docMk/>
            <pc:sldMk cId="1926289923" sldId="295"/>
            <ac:picMk id="19" creationId="{31A0DADA-2C76-4B5C-CCFE-86BAFB65CF4C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12:11.666" v="14246" actId="47"/>
        <pc:sldMkLst>
          <pc:docMk/>
          <pc:sldMk cId="539069527" sldId="296"/>
        </pc:sldMkLst>
        <pc:spChg chg="mod">
          <ac:chgData name="Zac O'Donnell" userId="587c371d-45d3-433a-a51a-af5e910779cc" providerId="ADAL" clId="{D15ABEAB-F4D5-465F-B289-64823AFF0E6F}" dt="2023-10-26T20:13:47.300" v="10027" actId="20577"/>
          <ac:spMkLst>
            <pc:docMk/>
            <pc:sldMk cId="539069527" sldId="296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6T20:30:12.113" v="11201" actId="20577"/>
          <ac:spMkLst>
            <pc:docMk/>
            <pc:sldMk cId="539069527" sldId="296"/>
            <ac:spMk id="11" creationId="{D54AEC4F-3084-6F23-5147-490A2B590343}"/>
          </ac:spMkLst>
        </pc:spChg>
        <pc:spChg chg="mod">
          <ac:chgData name="Zac O'Donnell" userId="587c371d-45d3-433a-a51a-af5e910779cc" providerId="ADAL" clId="{D15ABEAB-F4D5-465F-B289-64823AFF0E6F}" dt="2023-10-26T20:29:20.497" v="11095" actId="1076"/>
          <ac:spMkLst>
            <pc:docMk/>
            <pc:sldMk cId="539069527" sldId="296"/>
            <ac:spMk id="14" creationId="{E46B3E94-66A1-DC44-C703-2C2B89266D39}"/>
          </ac:spMkLst>
        </pc:spChg>
        <pc:spChg chg="add mod">
          <ac:chgData name="Zac O'Donnell" userId="587c371d-45d3-433a-a51a-af5e910779cc" providerId="ADAL" clId="{D15ABEAB-F4D5-465F-B289-64823AFF0E6F}" dt="2023-10-26T20:29:03.520" v="11089" actId="1076"/>
          <ac:spMkLst>
            <pc:docMk/>
            <pc:sldMk cId="539069527" sldId="296"/>
            <ac:spMk id="17" creationId="{5774E383-0F05-8CC6-5164-8CCF4CF6AE65}"/>
          </ac:spMkLst>
        </pc:spChg>
        <pc:picChg chg="del mod">
          <ac:chgData name="Zac O'Donnell" userId="587c371d-45d3-433a-a51a-af5e910779cc" providerId="ADAL" clId="{D15ABEAB-F4D5-465F-B289-64823AFF0E6F}" dt="2023-10-26T20:24:49.953" v="10916" actId="478"/>
          <ac:picMkLst>
            <pc:docMk/>
            <pc:sldMk cId="539069527" sldId="296"/>
            <ac:picMk id="4" creationId="{6FA247DE-BCD4-4BE1-1F5F-A579565B3C45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5" creationId="{8258E273-A96D-D4A2-5B4C-A525E7CE59DD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7" creationId="{FD027D10-F215-454B-17D4-CFD6A9B1B3B0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9" creationId="{9DE26043-68E5-C3B2-7F8F-3EC77752ED84}"/>
          </ac:picMkLst>
        </pc:picChg>
        <pc:picChg chg="del mod">
          <ac:chgData name="Zac O'Donnell" userId="587c371d-45d3-433a-a51a-af5e910779cc" providerId="ADAL" clId="{D15ABEAB-F4D5-465F-B289-64823AFF0E6F}" dt="2023-10-26T20:25:55.073" v="10926" actId="478"/>
          <ac:picMkLst>
            <pc:docMk/>
            <pc:sldMk cId="539069527" sldId="296"/>
            <ac:picMk id="10" creationId="{AE2A89E4-C458-8BC0-737A-85371CDA3BF0}"/>
          </ac:picMkLst>
        </pc:picChg>
        <pc:picChg chg="del mod">
          <ac:chgData name="Zac O'Donnell" userId="587c371d-45d3-433a-a51a-af5e910779cc" providerId="ADAL" clId="{D15ABEAB-F4D5-465F-B289-64823AFF0E6F}" dt="2023-10-26T20:07:59.251" v="9801" actId="478"/>
          <ac:picMkLst>
            <pc:docMk/>
            <pc:sldMk cId="539069527" sldId="296"/>
            <ac:picMk id="13" creationId="{333E4C72-04F9-1CFA-9331-8CA449F77FDB}"/>
          </ac:picMkLst>
        </pc:picChg>
        <pc:picChg chg="add mod">
          <ac:chgData name="Zac O'Donnell" userId="587c371d-45d3-433a-a51a-af5e910779cc" providerId="ADAL" clId="{D15ABEAB-F4D5-465F-B289-64823AFF0E6F}" dt="2023-10-26T20:29:27.511" v="11097" actId="1440"/>
          <ac:picMkLst>
            <pc:docMk/>
            <pc:sldMk cId="539069527" sldId="296"/>
            <ac:picMk id="15" creationId="{3414A9EA-558C-AA98-2022-4CF537A8C333}"/>
          </ac:picMkLst>
        </pc:picChg>
        <pc:picChg chg="del">
          <ac:chgData name="Zac O'Donnell" userId="587c371d-45d3-433a-a51a-af5e910779cc" providerId="ADAL" clId="{D15ABEAB-F4D5-465F-B289-64823AFF0E6F}" dt="2023-10-26T20:07:57.718" v="9799" actId="478"/>
          <ac:picMkLst>
            <pc:docMk/>
            <pc:sldMk cId="539069527" sldId="296"/>
            <ac:picMk id="16" creationId="{3C2FAFF7-876B-C5D3-4E8F-2A9FF71B468E}"/>
          </ac:picMkLst>
        </pc:picChg>
      </pc:sldChg>
      <pc:sldChg chg="addSp delSp modSp add del mod">
        <pc:chgData name="Zac O'Donnell" userId="587c371d-45d3-433a-a51a-af5e910779cc" providerId="ADAL" clId="{D15ABEAB-F4D5-465F-B289-64823AFF0E6F}" dt="2023-10-28T18:14:41.641" v="14318" actId="47"/>
        <pc:sldMkLst>
          <pc:docMk/>
          <pc:sldMk cId="1306051417" sldId="297"/>
        </pc:sldMkLst>
        <pc:spChg chg="mod">
          <ac:chgData name="Zac O'Donnell" userId="587c371d-45d3-433a-a51a-af5e910779cc" providerId="ADAL" clId="{D15ABEAB-F4D5-465F-B289-64823AFF0E6F}" dt="2023-10-26T20:13:30.969" v="9989" actId="20577"/>
          <ac:spMkLst>
            <pc:docMk/>
            <pc:sldMk cId="1306051417" sldId="297"/>
            <ac:spMk id="2" creationId="{B0253C79-FF50-5A1D-75FC-A88DD4C68ABA}"/>
          </ac:spMkLst>
        </pc:spChg>
        <pc:spChg chg="mod">
          <ac:chgData name="Zac O'Donnell" userId="587c371d-45d3-433a-a51a-af5e910779cc" providerId="ADAL" clId="{D15ABEAB-F4D5-465F-B289-64823AFF0E6F}" dt="2023-10-26T20:07:47.266" v="9798" actId="20577"/>
          <ac:spMkLst>
            <pc:docMk/>
            <pc:sldMk cId="1306051417" sldId="297"/>
            <ac:spMk id="11" creationId="{D54AEC4F-3084-6F23-5147-490A2B590343}"/>
          </ac:spMkLst>
        </pc:spChg>
        <pc:spChg chg="del mod">
          <ac:chgData name="Zac O'Donnell" userId="587c371d-45d3-433a-a51a-af5e910779cc" providerId="ADAL" clId="{D15ABEAB-F4D5-465F-B289-64823AFF0E6F}" dt="2023-10-26T20:09:02.351" v="9906" actId="478"/>
          <ac:spMkLst>
            <pc:docMk/>
            <pc:sldMk cId="1306051417" sldId="297"/>
            <ac:spMk id="14" creationId="{E46B3E94-66A1-DC44-C703-2C2B89266D39}"/>
          </ac:spMkLst>
        </pc:spChg>
        <pc:spChg chg="add">
          <ac:chgData name="Zac O'Donnell" userId="587c371d-45d3-433a-a51a-af5e910779cc" providerId="ADAL" clId="{D15ABEAB-F4D5-465F-B289-64823AFF0E6F}" dt="2023-10-26T20:16:39.513" v="10308" actId="11529"/>
          <ac:spMkLst>
            <pc:docMk/>
            <pc:sldMk cId="1306051417" sldId="297"/>
            <ac:spMk id="20" creationId="{06FB5976-1C61-2552-D021-D6803A5C9B84}"/>
          </ac:spMkLst>
        </pc:spChg>
        <pc:spChg chg="add del mod">
          <ac:chgData name="Zac O'Donnell" userId="587c371d-45d3-433a-a51a-af5e910779cc" providerId="ADAL" clId="{D15ABEAB-F4D5-465F-B289-64823AFF0E6F}" dt="2023-10-26T20:16:55.072" v="10313"/>
          <ac:spMkLst>
            <pc:docMk/>
            <pc:sldMk cId="1306051417" sldId="297"/>
            <ac:spMk id="23" creationId="{80B4440A-0FCF-65D3-2B06-93B525C8C183}"/>
          </ac:spMkLst>
        </pc:spChg>
        <pc:picChg chg="del">
          <ac:chgData name="Zac O'Donnell" userId="587c371d-45d3-433a-a51a-af5e910779cc" providerId="ADAL" clId="{D15ABEAB-F4D5-465F-B289-64823AFF0E6F}" dt="2023-10-26T20:08:56.287" v="9904" actId="478"/>
          <ac:picMkLst>
            <pc:docMk/>
            <pc:sldMk cId="1306051417" sldId="297"/>
            <ac:picMk id="4" creationId="{6FA247DE-BCD4-4BE1-1F5F-A579565B3C45}"/>
          </ac:picMkLst>
        </pc:picChg>
        <pc:picChg chg="add del mod">
          <ac:chgData name="Zac O'Donnell" userId="587c371d-45d3-433a-a51a-af5e910779cc" providerId="ADAL" clId="{D15ABEAB-F4D5-465F-B289-64823AFF0E6F}" dt="2023-10-26T20:10:03.611" v="9919" actId="21"/>
          <ac:picMkLst>
            <pc:docMk/>
            <pc:sldMk cId="1306051417" sldId="297"/>
            <ac:picMk id="5" creationId="{21673B49-AB2F-BCBB-B1D9-AC068A7BA14C}"/>
          </ac:picMkLst>
        </pc:picChg>
        <pc:picChg chg="add del mod">
          <ac:chgData name="Zac O'Donnell" userId="587c371d-45d3-433a-a51a-af5e910779cc" providerId="ADAL" clId="{D15ABEAB-F4D5-465F-B289-64823AFF0E6F}" dt="2023-10-26T20:10:03.611" v="9919" actId="21"/>
          <ac:picMkLst>
            <pc:docMk/>
            <pc:sldMk cId="1306051417" sldId="297"/>
            <ac:picMk id="7" creationId="{867E9A95-645B-B9A2-340A-B5C51EAEF5E3}"/>
          </ac:picMkLst>
        </pc:picChg>
        <pc:picChg chg="add del mod">
          <ac:chgData name="Zac O'Donnell" userId="587c371d-45d3-433a-a51a-af5e910779cc" providerId="ADAL" clId="{D15ABEAB-F4D5-465F-B289-64823AFF0E6F}" dt="2023-10-26T20:10:03.611" v="9919" actId="21"/>
          <ac:picMkLst>
            <pc:docMk/>
            <pc:sldMk cId="1306051417" sldId="297"/>
            <ac:picMk id="9" creationId="{FE01B3D1-A2B6-D0FB-99F3-13043958FB31}"/>
          </ac:picMkLst>
        </pc:picChg>
        <pc:picChg chg="del">
          <ac:chgData name="Zac O'Donnell" userId="587c371d-45d3-433a-a51a-af5e910779cc" providerId="ADAL" clId="{D15ABEAB-F4D5-465F-B289-64823AFF0E6F}" dt="2023-10-26T20:09:02.351" v="9906" actId="478"/>
          <ac:picMkLst>
            <pc:docMk/>
            <pc:sldMk cId="1306051417" sldId="297"/>
            <ac:picMk id="10" creationId="{AE2A89E4-C458-8BC0-737A-85371CDA3BF0}"/>
          </ac:picMkLst>
        </pc:picChg>
        <pc:picChg chg="add mod">
          <ac:chgData name="Zac O'Donnell" userId="587c371d-45d3-433a-a51a-af5e910779cc" providerId="ADAL" clId="{D15ABEAB-F4D5-465F-B289-64823AFF0E6F}" dt="2023-10-26T20:16:20.159" v="10304" actId="1037"/>
          <ac:picMkLst>
            <pc:docMk/>
            <pc:sldMk cId="1306051417" sldId="297"/>
            <ac:picMk id="12" creationId="{4E9A6C93-E703-CC10-EBA7-FF078B801630}"/>
          </ac:picMkLst>
        </pc:picChg>
        <pc:picChg chg="del">
          <ac:chgData name="Zac O'Donnell" userId="587c371d-45d3-433a-a51a-af5e910779cc" providerId="ADAL" clId="{D15ABEAB-F4D5-465F-B289-64823AFF0E6F}" dt="2023-10-26T20:05:26.249" v="9653" actId="478"/>
          <ac:picMkLst>
            <pc:docMk/>
            <pc:sldMk cId="1306051417" sldId="297"/>
            <ac:picMk id="13" creationId="{333E4C72-04F9-1CFA-9331-8CA449F77FDB}"/>
          </ac:picMkLst>
        </pc:picChg>
        <pc:picChg chg="add mod">
          <ac:chgData name="Zac O'Donnell" userId="587c371d-45d3-433a-a51a-af5e910779cc" providerId="ADAL" clId="{D15ABEAB-F4D5-465F-B289-64823AFF0E6F}" dt="2023-10-26T20:16:20.159" v="10304" actId="1037"/>
          <ac:picMkLst>
            <pc:docMk/>
            <pc:sldMk cId="1306051417" sldId="297"/>
            <ac:picMk id="15" creationId="{9DD969BF-976C-6FBB-09A4-32232A7DB0CD}"/>
          </ac:picMkLst>
        </pc:picChg>
        <pc:picChg chg="del">
          <ac:chgData name="Zac O'Donnell" userId="587c371d-45d3-433a-a51a-af5e910779cc" providerId="ADAL" clId="{D15ABEAB-F4D5-465F-B289-64823AFF0E6F}" dt="2023-10-26T20:05:25.732" v="9652" actId="478"/>
          <ac:picMkLst>
            <pc:docMk/>
            <pc:sldMk cId="1306051417" sldId="297"/>
            <ac:picMk id="16" creationId="{3C2FAFF7-876B-C5D3-4E8F-2A9FF71B468E}"/>
          </ac:picMkLst>
        </pc:picChg>
        <pc:picChg chg="add mod">
          <ac:chgData name="Zac O'Donnell" userId="587c371d-45d3-433a-a51a-af5e910779cc" providerId="ADAL" clId="{D15ABEAB-F4D5-465F-B289-64823AFF0E6F}" dt="2023-10-26T20:16:20.159" v="10304" actId="1037"/>
          <ac:picMkLst>
            <pc:docMk/>
            <pc:sldMk cId="1306051417" sldId="297"/>
            <ac:picMk id="17" creationId="{55A0EBD6-DF2A-B888-B4E8-8CD26A7D820D}"/>
          </ac:picMkLst>
        </pc:picChg>
        <pc:picChg chg="add mod">
          <ac:chgData name="Zac O'Donnell" userId="587c371d-45d3-433a-a51a-af5e910779cc" providerId="ADAL" clId="{D15ABEAB-F4D5-465F-B289-64823AFF0E6F}" dt="2023-10-26T20:16:42.633" v="10309" actId="1076"/>
          <ac:picMkLst>
            <pc:docMk/>
            <pc:sldMk cId="1306051417" sldId="297"/>
            <ac:picMk id="19" creationId="{469D5923-7A20-EC34-4BC0-0E8340D2AFCE}"/>
          </ac:picMkLst>
        </pc:picChg>
        <pc:cxnChg chg="add mod">
          <ac:chgData name="Zac O'Donnell" userId="587c371d-45d3-433a-a51a-af5e910779cc" providerId="ADAL" clId="{D15ABEAB-F4D5-465F-B289-64823AFF0E6F}" dt="2023-10-26T20:22:35.432" v="10915" actId="14100"/>
          <ac:cxnSpMkLst>
            <pc:docMk/>
            <pc:sldMk cId="1306051417" sldId="297"/>
            <ac:cxnSpMk id="22" creationId="{8FDDA6EE-2889-145A-2972-7DEB10E87D46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16:56.481" v="14454" actId="47"/>
        <pc:sldMkLst>
          <pc:docMk/>
          <pc:sldMk cId="2004971030" sldId="298"/>
        </pc:sldMkLst>
        <pc:spChg chg="add mod">
          <ac:chgData name="Zac O'Donnell" userId="587c371d-45d3-433a-a51a-af5e910779cc" providerId="ADAL" clId="{D15ABEAB-F4D5-465F-B289-64823AFF0E6F}" dt="2023-10-26T20:21:30.837" v="10913" actId="14100"/>
          <ac:spMkLst>
            <pc:docMk/>
            <pc:sldMk cId="2004971030" sldId="298"/>
            <ac:spMk id="5" creationId="{E0328712-22AC-2439-436B-64F1BEE3F5B0}"/>
          </ac:spMkLst>
        </pc:spChg>
        <pc:spChg chg="add mod">
          <ac:chgData name="Zac O'Donnell" userId="587c371d-45d3-433a-a51a-af5e910779cc" providerId="ADAL" clId="{D15ABEAB-F4D5-465F-B289-64823AFF0E6F}" dt="2023-10-26T20:21:33.963" v="10914" actId="14100"/>
          <ac:spMkLst>
            <pc:docMk/>
            <pc:sldMk cId="2004971030" sldId="298"/>
            <ac:spMk id="6" creationId="{8D815FB5-39BE-1CE9-C50E-E15F739EF1CB}"/>
          </ac:spMkLst>
        </pc:spChg>
        <pc:spChg chg="mod">
          <ac:chgData name="Zac O'Donnell" userId="587c371d-45d3-433a-a51a-af5e910779cc" providerId="ADAL" clId="{D15ABEAB-F4D5-465F-B289-64823AFF0E6F}" dt="2023-10-26T20:20:40.071" v="10821" actId="20577"/>
          <ac:spMkLst>
            <pc:docMk/>
            <pc:sldMk cId="2004971030" sldId="298"/>
            <ac:spMk id="11" creationId="{D54AEC4F-3084-6F23-5147-490A2B590343}"/>
          </ac:spMkLst>
        </pc:spChg>
        <pc:spChg chg="del">
          <ac:chgData name="Zac O'Donnell" userId="587c371d-45d3-433a-a51a-af5e910779cc" providerId="ADAL" clId="{D15ABEAB-F4D5-465F-B289-64823AFF0E6F}" dt="2023-10-26T20:17:56.824" v="10372" actId="478"/>
          <ac:spMkLst>
            <pc:docMk/>
            <pc:sldMk cId="2004971030" sldId="298"/>
            <ac:spMk id="20" creationId="{06FB5976-1C61-2552-D021-D6803A5C9B84}"/>
          </ac:spMkLst>
        </pc:spChg>
        <pc:picChg chg="add mod">
          <ac:chgData name="Zac O'Donnell" userId="587c371d-45d3-433a-a51a-af5e910779cc" providerId="ADAL" clId="{D15ABEAB-F4D5-465F-B289-64823AFF0E6F}" dt="2023-10-26T20:21:27.137" v="10912" actId="1440"/>
          <ac:picMkLst>
            <pc:docMk/>
            <pc:sldMk cId="2004971030" sldId="298"/>
            <ac:picMk id="4" creationId="{ABB8E099-7C89-AAC1-E11E-A01AD363F381}"/>
          </ac:picMkLst>
        </pc:picChg>
        <pc:picChg chg="del">
          <ac:chgData name="Zac O'Donnell" userId="587c371d-45d3-433a-a51a-af5e910779cc" providerId="ADAL" clId="{D15ABEAB-F4D5-465F-B289-64823AFF0E6F}" dt="2023-10-26T20:17:54.536" v="10368" actId="478"/>
          <ac:picMkLst>
            <pc:docMk/>
            <pc:sldMk cId="2004971030" sldId="298"/>
            <ac:picMk id="12" creationId="{4E9A6C93-E703-CC10-EBA7-FF078B801630}"/>
          </ac:picMkLst>
        </pc:picChg>
        <pc:picChg chg="del">
          <ac:chgData name="Zac O'Donnell" userId="587c371d-45d3-433a-a51a-af5e910779cc" providerId="ADAL" clId="{D15ABEAB-F4D5-465F-B289-64823AFF0E6F}" dt="2023-10-26T20:17:55.039" v="10369" actId="478"/>
          <ac:picMkLst>
            <pc:docMk/>
            <pc:sldMk cId="2004971030" sldId="298"/>
            <ac:picMk id="15" creationId="{9DD969BF-976C-6FBB-09A4-32232A7DB0CD}"/>
          </ac:picMkLst>
        </pc:picChg>
        <pc:picChg chg="del">
          <ac:chgData name="Zac O'Donnell" userId="587c371d-45d3-433a-a51a-af5e910779cc" providerId="ADAL" clId="{D15ABEAB-F4D5-465F-B289-64823AFF0E6F}" dt="2023-10-26T20:17:55.607" v="10370" actId="478"/>
          <ac:picMkLst>
            <pc:docMk/>
            <pc:sldMk cId="2004971030" sldId="298"/>
            <ac:picMk id="17" creationId="{55A0EBD6-DF2A-B888-B4E8-8CD26A7D820D}"/>
          </ac:picMkLst>
        </pc:picChg>
        <pc:picChg chg="del">
          <ac:chgData name="Zac O'Donnell" userId="587c371d-45d3-433a-a51a-af5e910779cc" providerId="ADAL" clId="{D15ABEAB-F4D5-465F-B289-64823AFF0E6F}" dt="2023-10-26T20:17:56.104" v="10371" actId="478"/>
          <ac:picMkLst>
            <pc:docMk/>
            <pc:sldMk cId="2004971030" sldId="298"/>
            <ac:picMk id="19" creationId="{469D5923-7A20-EC34-4BC0-0E8340D2AFCE}"/>
          </ac:picMkLst>
        </pc:picChg>
        <pc:cxnChg chg="add mod">
          <ac:chgData name="Zac O'Donnell" userId="587c371d-45d3-433a-a51a-af5e910779cc" providerId="ADAL" clId="{D15ABEAB-F4D5-465F-B289-64823AFF0E6F}" dt="2023-10-26T20:21:33.963" v="10914" actId="14100"/>
          <ac:cxnSpMkLst>
            <pc:docMk/>
            <pc:sldMk cId="2004971030" sldId="298"/>
            <ac:cxnSpMk id="8" creationId="{655E1374-A86B-9B5C-49BA-66AA72B79418}"/>
          </ac:cxnSpMkLst>
        </pc:cxnChg>
        <pc:cxnChg chg="add mod">
          <ac:chgData name="Zac O'Donnell" userId="587c371d-45d3-433a-a51a-af5e910779cc" providerId="ADAL" clId="{D15ABEAB-F4D5-465F-B289-64823AFF0E6F}" dt="2023-10-26T20:21:30.837" v="10913" actId="14100"/>
          <ac:cxnSpMkLst>
            <pc:docMk/>
            <pc:sldMk cId="2004971030" sldId="298"/>
            <ac:cxnSpMk id="10" creationId="{613A9A20-7206-47AE-916D-F43D8395921D}"/>
          </ac:cxnSpMkLst>
        </pc:cxnChg>
        <pc:cxnChg chg="add">
          <ac:chgData name="Zac O'Donnell" userId="587c371d-45d3-433a-a51a-af5e910779cc" providerId="ADAL" clId="{D15ABEAB-F4D5-465F-B289-64823AFF0E6F}" dt="2023-10-26T20:35:24.892" v="11235" actId="11529"/>
          <ac:cxnSpMkLst>
            <pc:docMk/>
            <pc:sldMk cId="2004971030" sldId="298"/>
            <ac:cxnSpMk id="18" creationId="{1A35C155-AD39-1712-85D4-B7422481296E}"/>
          </ac:cxnSpMkLst>
        </pc:cxnChg>
        <pc:cxnChg chg="del">
          <ac:chgData name="Zac O'Donnell" userId="587c371d-45d3-433a-a51a-af5e910779cc" providerId="ADAL" clId="{D15ABEAB-F4D5-465F-B289-64823AFF0E6F}" dt="2023-10-26T20:17:57.631" v="10373" actId="478"/>
          <ac:cxnSpMkLst>
            <pc:docMk/>
            <pc:sldMk cId="2004971030" sldId="298"/>
            <ac:cxnSpMk id="22" creationId="{8FDDA6EE-2889-145A-2972-7DEB10E87D46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02:09.218" v="13900" actId="47"/>
        <pc:sldMkLst>
          <pc:docMk/>
          <pc:sldMk cId="2259155294" sldId="299"/>
        </pc:sldMkLst>
        <pc:spChg chg="add del mod">
          <ac:chgData name="Zac O'Donnell" userId="587c371d-45d3-433a-a51a-af5e910779cc" providerId="ADAL" clId="{D15ABEAB-F4D5-465F-B289-64823AFF0E6F}" dt="2023-10-28T18:01:07.962" v="13888" actId="21"/>
          <ac:spMkLst>
            <pc:docMk/>
            <pc:sldMk cId="2259155294" sldId="299"/>
            <ac:spMk id="5" creationId="{FAB7CE10-E1A3-9ACE-29BB-F876A2F5B7F8}"/>
          </ac:spMkLst>
        </pc:spChg>
        <pc:spChg chg="add del mod">
          <ac:chgData name="Zac O'Donnell" userId="587c371d-45d3-433a-a51a-af5e910779cc" providerId="ADAL" clId="{D15ABEAB-F4D5-465F-B289-64823AFF0E6F}" dt="2023-10-28T18:01:07.962" v="13888" actId="21"/>
          <ac:spMkLst>
            <pc:docMk/>
            <pc:sldMk cId="2259155294" sldId="299"/>
            <ac:spMk id="11" creationId="{E685DFBC-54CC-2DF5-A256-69A26A515163}"/>
          </ac:spMkLst>
        </pc:spChg>
        <pc:spChg chg="del mod">
          <ac:chgData name="Zac O'Donnell" userId="587c371d-45d3-433a-a51a-af5e910779cc" providerId="ADAL" clId="{D15ABEAB-F4D5-465F-B289-64823AFF0E6F}" dt="2023-10-26T21:03:52.620" v="11690"/>
          <ac:spMkLst>
            <pc:docMk/>
            <pc:sldMk cId="2259155294" sldId="299"/>
            <ac:spMk id="12" creationId="{33F440AB-242B-BC57-DA83-6E57E9A3DAA1}"/>
          </ac:spMkLst>
        </pc:spChg>
        <pc:picChg chg="add del mod ord">
          <ac:chgData name="Zac O'Donnell" userId="587c371d-45d3-433a-a51a-af5e910779cc" providerId="ADAL" clId="{D15ABEAB-F4D5-465F-B289-64823AFF0E6F}" dt="2023-10-28T18:01:07.962" v="13888" actId="21"/>
          <ac:picMkLst>
            <pc:docMk/>
            <pc:sldMk cId="2259155294" sldId="299"/>
            <ac:picMk id="4" creationId="{C3468D0C-91A4-CDF8-00D2-5795D9F4371A}"/>
          </ac:picMkLst>
        </pc:picChg>
        <pc:picChg chg="del mod">
          <ac:chgData name="Zac O'Donnell" userId="587c371d-45d3-433a-a51a-af5e910779cc" providerId="ADAL" clId="{D15ABEAB-F4D5-465F-B289-64823AFF0E6F}" dt="2023-10-28T18:01:07.962" v="13888" actId="21"/>
          <ac:picMkLst>
            <pc:docMk/>
            <pc:sldMk cId="2259155294" sldId="299"/>
            <ac:picMk id="6" creationId="{12789F40-503E-C03F-01CF-E06B91BE5A4B}"/>
          </ac:picMkLst>
        </pc:picChg>
        <pc:picChg chg="del">
          <ac:chgData name="Zac O'Donnell" userId="587c371d-45d3-433a-a51a-af5e910779cc" providerId="ADAL" clId="{D15ABEAB-F4D5-465F-B289-64823AFF0E6F}" dt="2023-10-26T21:03:23.673" v="11676" actId="478"/>
          <ac:picMkLst>
            <pc:docMk/>
            <pc:sldMk cId="2259155294" sldId="299"/>
            <ac:picMk id="8" creationId="{F11D8ABF-E1D7-5D64-9EE8-797505984A86}"/>
          </ac:picMkLst>
        </pc:picChg>
        <pc:cxnChg chg="add del">
          <ac:chgData name="Zac O'Donnell" userId="587c371d-45d3-433a-a51a-af5e910779cc" providerId="ADAL" clId="{D15ABEAB-F4D5-465F-B289-64823AFF0E6F}" dt="2023-10-28T18:01:07.962" v="13888" actId="21"/>
          <ac:cxnSpMkLst>
            <pc:docMk/>
            <pc:sldMk cId="2259155294" sldId="299"/>
            <ac:cxnSpMk id="9" creationId="{87872028-73A4-61C8-7B21-B105AF597B95}"/>
          </ac:cxnSpMkLst>
        </pc:cxnChg>
        <pc:cxnChg chg="add del">
          <ac:chgData name="Zac O'Donnell" userId="587c371d-45d3-433a-a51a-af5e910779cc" providerId="ADAL" clId="{D15ABEAB-F4D5-465F-B289-64823AFF0E6F}" dt="2023-10-28T18:01:07.962" v="13888" actId="21"/>
          <ac:cxnSpMkLst>
            <pc:docMk/>
            <pc:sldMk cId="2259155294" sldId="299"/>
            <ac:cxnSpMk id="13" creationId="{3973E8C2-9FC6-9D83-F353-A3AA65898EDA}"/>
          </ac:cxnSpMkLst>
        </pc:cxnChg>
        <pc:cxnChg chg="add del mod">
          <ac:chgData name="Zac O'Donnell" userId="587c371d-45d3-433a-a51a-af5e910779cc" providerId="ADAL" clId="{D15ABEAB-F4D5-465F-B289-64823AFF0E6F}" dt="2023-10-28T18:01:07.962" v="13888" actId="21"/>
          <ac:cxnSpMkLst>
            <pc:docMk/>
            <pc:sldMk cId="2259155294" sldId="299"/>
            <ac:cxnSpMk id="14" creationId="{32E45C21-2A2B-FE7A-CED5-090598E28265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9T00:57:18.980" v="14624" actId="47"/>
        <pc:sldMkLst>
          <pc:docMk/>
          <pc:sldMk cId="1054783254" sldId="300"/>
        </pc:sldMkLst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" creationId="{A4A2F3CE-0761-2641-D2C9-5C8DC10C58EC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" creationId="{4B50403C-57DB-4775-BBB4-F015C7E4AB3E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" creationId="{E86675F2-701D-59C0-5E12-5D57133BB0F3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6" creationId="{A27AC35B-62E8-1D21-036E-A255C706D51D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7" creationId="{FAA6EFC9-BF33-E41D-F3E8-E43EFA4FC82C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8" creationId="{8A2FFEE8-815A-48ED-BEED-B3C26FF04A4A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9" creationId="{B34B2C8C-D486-4FE8-BA3E-1EC559B8CB87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0" creationId="{2464ACC9-F031-41B5-959B-64A81FAC241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1" creationId="{E93217EC-8C70-4AE7-BF15-F377E05B7A47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2" creationId="{110D06A6-2D52-619F-0116-291F829F5338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3" creationId="{3AD2E1A1-222F-0761-6173-8F353A1E6856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4" creationId="{8CB25177-C243-3DAC-8304-7E73D0F1D6C2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15" creationId="{79D15364-C4A3-7DAD-DF8F-5E9745EF244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6" creationId="{F2FBF873-0920-4CF1-A864-DEA521CD00D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7" creationId="{81522FD3-AB8B-4FC3-8876-D94F32668D7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8" creationId="{44B90C5F-8852-49A8-98B0-F286165E401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19" creationId="{894F1756-3AD5-4014-9B4B-F90E6964CDC6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20" creationId="{6C135D8D-3CE2-4F80-B3C3-5CC6CB7AE4AE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21" creationId="{8334BE4F-2E54-4C56-A40C-C7CD0AFF8CCA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2" creationId="{1AE4D2C9-47D9-2085-5C2B-87AF55635090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3" creationId="{1BE56ADA-774E-5484-29B0-5BE17E38A535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4" creationId="{61C21E86-057F-B1FF-B0CF-BA79A2E9E893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5" creationId="{9BD9D8D1-9CE8-1144-C921-78EDEF31149E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6" creationId="{FA6429E9-D4A0-D896-43E2-D139B713410C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7" creationId="{474771D9-A287-5261-00E6-453131C714B9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8" creationId="{C34B4A54-0E16-2B25-1936-7AF8BB3042D4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29" creationId="{6F6C801E-C0BF-D1F6-1CD7-DF5547D6F643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0" creationId="{79AB6581-7E84-07F7-DFDF-64AAA0FDFD00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31" creationId="{2F8E0FD6-A1E2-4831-BDBA-B2FF315FB92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32" creationId="{A71D4A71-0771-4974-9580-67BE172D8580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3" creationId="{B5F19FB4-07DC-C8B5-6B4A-B6CA663D9365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36" creationId="{71B70A52-3048-7458-68A5-E326ABE37577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6" creationId="{32EFC4E7-75CD-4E0B-8B18-0B72E9C9228E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7" creationId="{D8E86508-97B8-4749-A596-0935FA7E0074}"/>
          </ac:spMkLst>
        </pc:spChg>
        <pc:spChg chg="del">
          <ac:chgData name="Zac O'Donnell" userId="587c371d-45d3-433a-a51a-af5e910779cc" providerId="ADAL" clId="{D15ABEAB-F4D5-465F-B289-64823AFF0E6F}" dt="2023-10-28T02:37:11.344" v="13342" actId="478"/>
          <ac:spMkLst>
            <pc:docMk/>
            <pc:sldMk cId="1054783254" sldId="300"/>
            <ac:spMk id="48" creationId="{5E3697F7-4CEF-4291-903B-1BBDEEA8D18D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0" creationId="{150A2F08-1F6C-BE63-B0AB-E08F241209B6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1" creationId="{976E3260-76B1-67B1-E2CB-63E4224538E7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3" creationId="{75EBD4F8-8C41-7C58-372B-5E3B5E9956C8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59" creationId="{905B1DBB-B87A-2A46-C070-A4F3C318DCEA}"/>
          </ac:spMkLst>
        </pc:spChg>
        <pc:spChg chg="add del mod">
          <ac:chgData name="Zac O'Donnell" userId="587c371d-45d3-433a-a51a-af5e910779cc" providerId="ADAL" clId="{D15ABEAB-F4D5-465F-B289-64823AFF0E6F}" dt="2023-10-28T02:37:41.447" v="13346" actId="478"/>
          <ac:spMkLst>
            <pc:docMk/>
            <pc:sldMk cId="1054783254" sldId="300"/>
            <ac:spMk id="60" creationId="{C953C7D0-5D5B-D471-6EFB-3CD1719D3709}"/>
          </ac:spMkLst>
        </pc:spChg>
        <pc:picChg chg="add mod">
          <ac:chgData name="Zac O'Donnell" userId="587c371d-45d3-433a-a51a-af5e910779cc" providerId="ADAL" clId="{D15ABEAB-F4D5-465F-B289-64823AFF0E6F}" dt="2023-10-28T02:38:14.032" v="13351" actId="1076"/>
          <ac:picMkLst>
            <pc:docMk/>
            <pc:sldMk cId="1054783254" sldId="300"/>
            <ac:picMk id="73" creationId="{CA6D0244-F7EB-991F-41D6-6833E184BF53}"/>
          </ac:picMkLst>
        </pc:picChg>
        <pc:cxnChg chg="del mod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34" creationId="{4039F5F1-AE3B-4555-90F7-3D6D827D5C79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35" creationId="{F7E4C5B5-F5EE-4548-80AB-E4470C71D724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37" creationId="{C17C9AC9-DD5E-D42E-B1D4-D7BB2CA0F817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38" creationId="{93D282B1-DE76-4413-8874-5A24DD690C3A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39" creationId="{4EA046E2-530B-C851-6D9D-5DE6742D9837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40" creationId="{F049D588-1431-4BC1-BF5B-A5AFD130E861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1" creationId="{696F9FA4-57AD-F54F-3074-539EE1F02021}"/>
          </ac:cxnSpMkLst>
        </pc:cxnChg>
        <pc:cxnChg chg="del">
          <ac:chgData name="Zac O'Donnell" userId="587c371d-45d3-433a-a51a-af5e910779cc" providerId="ADAL" clId="{D15ABEAB-F4D5-465F-B289-64823AFF0E6F}" dt="2023-10-28T02:37:11.344" v="13342" actId="478"/>
          <ac:cxnSpMkLst>
            <pc:docMk/>
            <pc:sldMk cId="1054783254" sldId="300"/>
            <ac:cxnSpMk id="42" creationId="{41DBAB5B-6874-4FDC-A72C-205B5F8C8AE3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3" creationId="{217624A0-11BF-2158-661B-8F49D28CD88E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4" creationId="{225F2AF0-3565-72E8-2DB3-1F3FBE467EED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5" creationId="{9E3009E1-60EB-0245-FADE-8F384857C9CD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49" creationId="{59845989-FDC5-442D-427C-764DBDEBABFB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5" creationId="{0CFC963D-1342-DE94-1FDA-C82D5A591B2A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6" creationId="{5FE86BB2-B2E9-CD04-C202-C75D79F40731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7" creationId="{3603AD15-7CFD-6CEA-6C92-71096B72B932}"/>
          </ac:cxnSpMkLst>
        </pc:cxnChg>
        <pc:cxnChg chg="add del mod">
          <ac:chgData name="Zac O'Donnell" userId="587c371d-45d3-433a-a51a-af5e910779cc" providerId="ADAL" clId="{D15ABEAB-F4D5-465F-B289-64823AFF0E6F}" dt="2023-10-28T02:37:41.447" v="13346" actId="478"/>
          <ac:cxnSpMkLst>
            <pc:docMk/>
            <pc:sldMk cId="1054783254" sldId="300"/>
            <ac:cxnSpMk id="58" creationId="{2DEF3FE2-7E69-705B-6F45-9300E639B4A0}"/>
          </ac:cxnSpMkLst>
        </pc:cxnChg>
      </pc:sldChg>
      <pc:sldChg chg="modSp add mod">
        <pc:chgData name="Zac O'Donnell" userId="587c371d-45d3-433a-a51a-af5e910779cc" providerId="ADAL" clId="{D15ABEAB-F4D5-465F-B289-64823AFF0E6F}" dt="2023-10-28T02:42:01.327" v="13384" actId="14100"/>
        <pc:sldMkLst>
          <pc:docMk/>
          <pc:sldMk cId="3111355882" sldId="301"/>
        </pc:sldMkLst>
        <pc:spChg chg="mod">
          <ac:chgData name="Zac O'Donnell" userId="587c371d-45d3-433a-a51a-af5e910779cc" providerId="ADAL" clId="{D15ABEAB-F4D5-465F-B289-64823AFF0E6F}" dt="2023-10-28T02:41:35.852" v="13371"/>
          <ac:spMkLst>
            <pc:docMk/>
            <pc:sldMk cId="3111355882" sldId="301"/>
            <ac:spMk id="2" creationId="{E8FA46BA-EB3E-4EEF-AB80-5D93F7E4D8D2}"/>
          </ac:spMkLst>
        </pc:spChg>
        <pc:spChg chg="mod">
          <ac:chgData name="Zac O'Donnell" userId="587c371d-45d3-433a-a51a-af5e910779cc" providerId="ADAL" clId="{D15ABEAB-F4D5-465F-B289-64823AFF0E6F}" dt="2023-10-28T02:42:01.327" v="13384" actId="14100"/>
          <ac:spMkLst>
            <pc:docMk/>
            <pc:sldMk cId="3111355882" sldId="301"/>
            <ac:spMk id="16" creationId="{B032E0EE-E4E8-40E5-8E64-CC7B85D25C4B}"/>
          </ac:spMkLst>
        </pc:spChg>
      </pc:sldChg>
      <pc:sldChg chg="add del">
        <pc:chgData name="Zac O'Donnell" userId="587c371d-45d3-433a-a51a-af5e910779cc" providerId="ADAL" clId="{D15ABEAB-F4D5-465F-B289-64823AFF0E6F}" dt="2023-10-28T02:42:36.827" v="13390" actId="2890"/>
        <pc:sldMkLst>
          <pc:docMk/>
          <pc:sldMk cId="2705884547" sldId="302"/>
        </pc:sldMkLst>
      </pc:sldChg>
      <pc:sldChg chg="modSp add del mod ord setBg">
        <pc:chgData name="Zac O'Donnell" userId="587c371d-45d3-433a-a51a-af5e910779cc" providerId="ADAL" clId="{D15ABEAB-F4D5-465F-B289-64823AFF0E6F}" dt="2023-10-19T20:32:03.757" v="6595" actId="47"/>
        <pc:sldMkLst>
          <pc:docMk/>
          <pc:sldMk cId="3373703777" sldId="302"/>
        </pc:sldMkLst>
        <pc:spChg chg="mod">
          <ac:chgData name="Zac O'Donnell" userId="587c371d-45d3-433a-a51a-af5e910779cc" providerId="ADAL" clId="{D15ABEAB-F4D5-465F-B289-64823AFF0E6F}" dt="2023-10-19T19:52:35.818" v="5440" actId="1076"/>
          <ac:spMkLst>
            <pc:docMk/>
            <pc:sldMk cId="3373703777" sldId="302"/>
            <ac:spMk id="4" creationId="{2FD35B03-5088-42E4-9E35-110F12AADADF}"/>
          </ac:spMkLst>
        </pc:spChg>
      </pc:sldChg>
      <pc:sldChg chg="addSp delSp modSp add del mod ord">
        <pc:chgData name="Zac O'Donnell" userId="587c371d-45d3-433a-a51a-af5e910779cc" providerId="ADAL" clId="{D15ABEAB-F4D5-465F-B289-64823AFF0E6F}" dt="2023-10-28T17:54:34.405" v="13733" actId="47"/>
        <pc:sldMkLst>
          <pc:docMk/>
          <pc:sldMk cId="3809381254" sldId="302"/>
        </pc:sldMkLst>
        <pc:spChg chg="mod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2" creationId="{5F7C6C5E-63C4-4D15-BE72-FC60C903278C}"/>
          </ac:spMkLst>
        </pc:spChg>
        <pc:spChg chg="del">
          <ac:chgData name="Zac O'Donnell" userId="587c371d-45d3-433a-a51a-af5e910779cc" providerId="ADAL" clId="{D15ABEAB-F4D5-465F-B289-64823AFF0E6F}" dt="2023-10-28T17:41:51.117" v="13554" actId="478"/>
          <ac:spMkLst>
            <pc:docMk/>
            <pc:sldMk cId="3809381254" sldId="302"/>
            <ac:spMk id="9" creationId="{971A1D29-ABE8-4EC3-97C7-17CEDDCCF32D}"/>
          </ac:spMkLst>
        </pc:spChg>
        <pc:spChg chg="del">
          <ac:chgData name="Zac O'Donnell" userId="587c371d-45d3-433a-a51a-af5e910779cc" providerId="ADAL" clId="{D15ABEAB-F4D5-465F-B289-64823AFF0E6F}" dt="2023-10-28T17:41:51.117" v="13554" actId="478"/>
          <ac:spMkLst>
            <pc:docMk/>
            <pc:sldMk cId="3809381254" sldId="302"/>
            <ac:spMk id="10" creationId="{1A73B1CD-4DB5-42C7-8C2D-5BAD447DFF11}"/>
          </ac:spMkLst>
        </pc:spChg>
        <pc:spChg chg="del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15" creationId="{35DB3719-6FDC-4E5D-891D-FF40B7300F64}"/>
          </ac:spMkLst>
        </pc:spChg>
        <pc:spChg chg="del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17" creationId="{E0CBAC23-2E3F-4A90-BA59-F8299F6A5439}"/>
          </ac:spMkLst>
        </pc:spChg>
        <pc:spChg chg="add">
          <ac:chgData name="Zac O'Donnell" userId="587c371d-45d3-433a-a51a-af5e910779cc" providerId="ADAL" clId="{D15ABEAB-F4D5-465F-B289-64823AFF0E6F}" dt="2023-10-28T17:50:07.150" v="13596" actId="26606"/>
          <ac:spMkLst>
            <pc:docMk/>
            <pc:sldMk cId="3809381254" sldId="302"/>
            <ac:spMk id="22" creationId="{A4AC5506-6312-4701-8D3C-40187889A947}"/>
          </ac:spMkLst>
        </pc:spChg>
        <pc:graphicFrameChg chg="del">
          <ac:chgData name="Zac O'Donnell" userId="587c371d-45d3-433a-a51a-af5e910779cc" providerId="ADAL" clId="{D15ABEAB-F4D5-465F-B289-64823AFF0E6F}" dt="2023-10-28T17:41:51.117" v="13554" actId="478"/>
          <ac:graphicFrameMkLst>
            <pc:docMk/>
            <pc:sldMk cId="3809381254" sldId="302"/>
            <ac:graphicFrameMk id="5" creationId="{FE6D454E-B2C8-4137-9AB5-B8E24A72DFB1}"/>
          </ac:graphicFrameMkLst>
        </pc:graphicFrameChg>
        <pc:picChg chg="add mod">
          <ac:chgData name="Zac O'Donnell" userId="587c371d-45d3-433a-a51a-af5e910779cc" providerId="ADAL" clId="{D15ABEAB-F4D5-465F-B289-64823AFF0E6F}" dt="2023-10-28T17:50:07.150" v="13596" actId="26606"/>
          <ac:picMkLst>
            <pc:docMk/>
            <pc:sldMk cId="3809381254" sldId="302"/>
            <ac:picMk id="3" creationId="{E583353D-BD4F-4C8E-0B43-D9C1B819C7F7}"/>
          </ac:picMkLst>
        </pc:picChg>
      </pc:sldChg>
      <pc:sldChg chg="modSp add del mod">
        <pc:chgData name="Zac O'Donnell" userId="587c371d-45d3-433a-a51a-af5e910779cc" providerId="ADAL" clId="{D15ABEAB-F4D5-465F-B289-64823AFF0E6F}" dt="2023-10-28T17:52:00.230" v="13621" actId="2890"/>
        <pc:sldMkLst>
          <pc:docMk/>
          <pc:sldMk cId="2193129827" sldId="303"/>
        </pc:sldMkLst>
        <pc:spChg chg="mod">
          <ac:chgData name="Zac O'Donnell" userId="587c371d-45d3-433a-a51a-af5e910779cc" providerId="ADAL" clId="{D15ABEAB-F4D5-465F-B289-64823AFF0E6F}" dt="2023-10-28T17:51:59.859" v="13620"/>
          <ac:spMkLst>
            <pc:docMk/>
            <pc:sldMk cId="2193129827" sldId="303"/>
            <ac:spMk id="2" creationId="{E8FA46BA-EB3E-4EEF-AB80-5D93F7E4D8D2}"/>
          </ac:spMkLst>
        </pc:spChg>
        <pc:spChg chg="mod">
          <ac:chgData name="Zac O'Donnell" userId="587c371d-45d3-433a-a51a-af5e910779cc" providerId="ADAL" clId="{D15ABEAB-F4D5-465F-B289-64823AFF0E6F}" dt="2023-10-28T17:51:47.869" v="13613"/>
          <ac:spMkLst>
            <pc:docMk/>
            <pc:sldMk cId="2193129827" sldId="303"/>
            <ac:spMk id="3" creationId="{B032E0EE-E4E8-40E5-8E64-CC7B85D25C4B}"/>
          </ac:spMkLst>
        </pc:spChg>
      </pc:sldChg>
      <pc:sldChg chg="addSp delSp modSp add mod ord">
        <pc:chgData name="Zac O'Donnell" userId="587c371d-45d3-433a-a51a-af5e910779cc" providerId="ADAL" clId="{D15ABEAB-F4D5-465F-B289-64823AFF0E6F}" dt="2023-10-29T00:59:03.789" v="14740" actId="20577"/>
        <pc:sldMkLst>
          <pc:docMk/>
          <pc:sldMk cId="4188790696" sldId="303"/>
        </pc:sldMkLst>
        <pc:spChg chg="add del mod">
          <ac:chgData name="Zac O'Donnell" userId="587c371d-45d3-433a-a51a-af5e910779cc" providerId="ADAL" clId="{D15ABEAB-F4D5-465F-B289-64823AFF0E6F}" dt="2023-10-28T17:53:17.483" v="13682" actId="478"/>
          <ac:spMkLst>
            <pc:docMk/>
            <pc:sldMk cId="4188790696" sldId="303"/>
            <ac:spMk id="3" creationId="{B032E0EE-E4E8-40E5-8E64-CC7B85D25C4B}"/>
          </ac:spMkLst>
        </pc:spChg>
        <pc:spChg chg="add mod">
          <ac:chgData name="Zac O'Donnell" userId="587c371d-45d3-433a-a51a-af5e910779cc" providerId="ADAL" clId="{D15ABEAB-F4D5-465F-B289-64823AFF0E6F}" dt="2023-10-29T00:59:03.789" v="14740" actId="20577"/>
          <ac:spMkLst>
            <pc:docMk/>
            <pc:sldMk cId="4188790696" sldId="303"/>
            <ac:spMk id="6" creationId="{962436AC-6CFE-4C6E-E389-C6C9AC312275}"/>
          </ac:spMkLst>
        </pc:spChg>
        <pc:spChg chg="add mod">
          <ac:chgData name="Zac O'Donnell" userId="587c371d-45d3-433a-a51a-af5e910779cc" providerId="ADAL" clId="{D15ABEAB-F4D5-465F-B289-64823AFF0E6F}" dt="2023-10-28T17:54:54.296" v="13752" actId="1038"/>
          <ac:spMkLst>
            <pc:docMk/>
            <pc:sldMk cId="4188790696" sldId="303"/>
            <ac:spMk id="8" creationId="{280576D3-0309-9BEC-25B2-0B9A65CB8038}"/>
          </ac:spMkLst>
        </pc:spChg>
        <pc:picChg chg="del">
          <ac:chgData name="Zac O'Donnell" userId="587c371d-45d3-433a-a51a-af5e910779cc" providerId="ADAL" clId="{D15ABEAB-F4D5-465F-B289-64823AFF0E6F}" dt="2023-10-28T17:52:23.869" v="13672" actId="478"/>
          <ac:picMkLst>
            <pc:docMk/>
            <pc:sldMk cId="4188790696" sldId="303"/>
            <ac:picMk id="5" creationId="{649E43EE-0516-4BD5-A9F5-6752B41F247F}"/>
          </ac:picMkLst>
        </pc:picChg>
        <pc:cxnChg chg="add mod">
          <ac:chgData name="Zac O'Donnell" userId="587c371d-45d3-433a-a51a-af5e910779cc" providerId="ADAL" clId="{D15ABEAB-F4D5-465F-B289-64823AFF0E6F}" dt="2023-10-28T17:54:54.296" v="13752" actId="1038"/>
          <ac:cxnSpMkLst>
            <pc:docMk/>
            <pc:sldMk cId="4188790696" sldId="303"/>
            <ac:cxnSpMk id="7" creationId="{032F8AAC-4D7F-26CE-5833-61D59C6E0383}"/>
          </ac:cxnSpMkLst>
        </pc:cxnChg>
      </pc:sldChg>
      <pc:sldChg chg="addSp modSp add mod ord">
        <pc:chgData name="Zac O'Donnell" userId="587c371d-45d3-433a-a51a-af5e910779cc" providerId="ADAL" clId="{D15ABEAB-F4D5-465F-B289-64823AFF0E6F}" dt="2023-10-28T17:54:26.022" v="13732" actId="1036"/>
        <pc:sldMkLst>
          <pc:docMk/>
          <pc:sldMk cId="573108775" sldId="304"/>
        </pc:sldMkLst>
        <pc:spChg chg="mod">
          <ac:chgData name="Zac O'Donnell" userId="587c371d-45d3-433a-a51a-af5e910779cc" providerId="ADAL" clId="{D15ABEAB-F4D5-465F-B289-64823AFF0E6F}" dt="2023-10-28T17:54:17.645" v="13714" actId="20577"/>
          <ac:spMkLst>
            <pc:docMk/>
            <pc:sldMk cId="573108775" sldId="304"/>
            <ac:spMk id="2" creationId="{E8FA46BA-EB3E-4EEF-AB80-5D93F7E4D8D2}"/>
          </ac:spMkLst>
        </pc:spChg>
        <pc:picChg chg="add mod">
          <ac:chgData name="Zac O'Donnell" userId="587c371d-45d3-433a-a51a-af5e910779cc" providerId="ADAL" clId="{D15ABEAB-F4D5-465F-B289-64823AFF0E6F}" dt="2023-10-28T17:54:26.022" v="13732" actId="1036"/>
          <ac:picMkLst>
            <pc:docMk/>
            <pc:sldMk cId="573108775" sldId="304"/>
            <ac:picMk id="3" creationId="{DD9041F6-DD53-6954-F4B8-4C810E4E76B0}"/>
          </ac:picMkLst>
        </pc:picChg>
      </pc:sldChg>
      <pc:sldChg chg="addSp delSp modSp add mod ord">
        <pc:chgData name="Zac O'Donnell" userId="587c371d-45d3-433a-a51a-af5e910779cc" providerId="ADAL" clId="{D15ABEAB-F4D5-465F-B289-64823AFF0E6F}" dt="2023-10-29T01:00:07.846" v="14820" actId="20577"/>
        <pc:sldMkLst>
          <pc:docMk/>
          <pc:sldMk cId="2039840121" sldId="305"/>
        </pc:sldMkLst>
        <pc:spChg chg="mod">
          <ac:chgData name="Zac O'Donnell" userId="587c371d-45d3-433a-a51a-af5e910779cc" providerId="ADAL" clId="{D15ABEAB-F4D5-465F-B289-64823AFF0E6F}" dt="2023-10-28T17:55:50.371" v="13786"/>
          <ac:spMkLst>
            <pc:docMk/>
            <pc:sldMk cId="2039840121" sldId="305"/>
            <ac:spMk id="2" creationId="{E8FA46BA-EB3E-4EEF-AB80-5D93F7E4D8D2}"/>
          </ac:spMkLst>
        </pc:spChg>
        <pc:spChg chg="add mod ord">
          <ac:chgData name="Zac O'Donnell" userId="587c371d-45d3-433a-a51a-af5e910779cc" providerId="ADAL" clId="{D15ABEAB-F4D5-465F-B289-64823AFF0E6F}" dt="2023-10-29T01:00:07.846" v="14820" actId="20577"/>
          <ac:spMkLst>
            <pc:docMk/>
            <pc:sldMk cId="2039840121" sldId="305"/>
            <ac:spMk id="3" creationId="{432622F7-3E0E-2E57-0D2E-AB5D135099E0}"/>
          </ac:spMkLst>
        </pc:spChg>
        <pc:spChg chg="mod">
          <ac:chgData name="Zac O'Donnell" userId="587c371d-45d3-433a-a51a-af5e910779cc" providerId="ADAL" clId="{D15ABEAB-F4D5-465F-B289-64823AFF0E6F}" dt="2023-10-28T17:55:57.149" v="13789"/>
          <ac:spMkLst>
            <pc:docMk/>
            <pc:sldMk cId="2039840121" sldId="305"/>
            <ac:spMk id="6" creationId="{ACDE02D4-97A8-12E9-7076-BDCC44EB4728}"/>
          </ac:spMkLst>
        </pc:spChg>
        <pc:spChg chg="del">
          <ac:chgData name="Zac O'Donnell" userId="587c371d-45d3-433a-a51a-af5e910779cc" providerId="ADAL" clId="{D15ABEAB-F4D5-465F-B289-64823AFF0E6F}" dt="2023-10-28T17:56:07.189" v="13791" actId="478"/>
          <ac:spMkLst>
            <pc:docMk/>
            <pc:sldMk cId="2039840121" sldId="305"/>
            <ac:spMk id="11" creationId="{7D39A2C0-E7B9-41F9-A459-6EEADF1EB1EB}"/>
          </ac:spMkLst>
        </pc:spChg>
        <pc:spChg chg="del">
          <ac:chgData name="Zac O'Donnell" userId="587c371d-45d3-433a-a51a-af5e910779cc" providerId="ADAL" clId="{D15ABEAB-F4D5-465F-B289-64823AFF0E6F}" dt="2023-10-28T17:56:10.947" v="13792" actId="478"/>
          <ac:spMkLst>
            <pc:docMk/>
            <pc:sldMk cId="2039840121" sldId="305"/>
            <ac:spMk id="13" creationId="{F6873BFC-F045-6813-6C19-7849780DDBA7}"/>
          </ac:spMkLst>
        </pc:spChg>
        <pc:spChg chg="add del mod">
          <ac:chgData name="Zac O'Donnell" userId="587c371d-45d3-433a-a51a-af5e910779cc" providerId="ADAL" clId="{D15ABEAB-F4D5-465F-B289-64823AFF0E6F}" dt="2023-10-28T17:56:37.149" v="13801" actId="478"/>
          <ac:spMkLst>
            <pc:docMk/>
            <pc:sldMk cId="2039840121" sldId="305"/>
            <ac:spMk id="14" creationId="{D05FFBBA-5863-4305-3922-92D09AF8E104}"/>
          </ac:spMkLst>
        </pc:spChg>
        <pc:picChg chg="del">
          <ac:chgData name="Zac O'Donnell" userId="587c371d-45d3-433a-a51a-af5e910779cc" providerId="ADAL" clId="{D15ABEAB-F4D5-465F-B289-64823AFF0E6F}" dt="2023-10-28T17:56:07.189" v="13791" actId="478"/>
          <ac:picMkLst>
            <pc:docMk/>
            <pc:sldMk cId="2039840121" sldId="305"/>
            <ac:picMk id="7" creationId="{2B174989-B487-F070-CD81-C6AF8D06BE37}"/>
          </ac:picMkLst>
        </pc:picChg>
        <pc:picChg chg="del">
          <ac:chgData name="Zac O'Donnell" userId="587c371d-45d3-433a-a51a-af5e910779cc" providerId="ADAL" clId="{D15ABEAB-F4D5-465F-B289-64823AFF0E6F}" dt="2023-10-28T17:56:07.189" v="13791" actId="478"/>
          <ac:picMkLst>
            <pc:docMk/>
            <pc:sldMk cId="2039840121" sldId="305"/>
            <ac:picMk id="8" creationId="{D5A69C4C-38EF-D6C4-D29A-D2AEFE365212}"/>
          </ac:picMkLst>
        </pc:picChg>
        <pc:picChg chg="del">
          <ac:chgData name="Zac O'Donnell" userId="587c371d-45d3-433a-a51a-af5e910779cc" providerId="ADAL" clId="{D15ABEAB-F4D5-465F-B289-64823AFF0E6F}" dt="2023-10-28T17:56:07.189" v="13791" actId="478"/>
          <ac:picMkLst>
            <pc:docMk/>
            <pc:sldMk cId="2039840121" sldId="305"/>
            <ac:picMk id="9" creationId="{DD15ACA0-4366-3F01-881C-7CCE4D69D67B}"/>
          </ac:picMkLst>
        </pc:picChg>
      </pc:sldChg>
      <pc:sldChg chg="modSp add mod ord">
        <pc:chgData name="Zac O'Donnell" userId="587c371d-45d3-433a-a51a-af5e910779cc" providerId="ADAL" clId="{D15ABEAB-F4D5-465F-B289-64823AFF0E6F}" dt="2023-10-28T17:58:06.890" v="13827" actId="27636"/>
        <pc:sldMkLst>
          <pc:docMk/>
          <pc:sldMk cId="2915038993" sldId="306"/>
        </pc:sldMkLst>
        <pc:spChg chg="mod">
          <ac:chgData name="Zac O'Donnell" userId="587c371d-45d3-433a-a51a-af5e910779cc" providerId="ADAL" clId="{D15ABEAB-F4D5-465F-B289-64823AFF0E6F}" dt="2023-10-28T17:57:33.886" v="13813" actId="20577"/>
          <ac:spMkLst>
            <pc:docMk/>
            <pc:sldMk cId="2915038993" sldId="306"/>
            <ac:spMk id="2" creationId="{5F7C6C5E-63C4-4D15-BE72-FC60C903278C}"/>
          </ac:spMkLst>
        </pc:spChg>
        <pc:spChg chg="mod">
          <ac:chgData name="Zac O'Donnell" userId="587c371d-45d3-433a-a51a-af5e910779cc" providerId="ADAL" clId="{D15ABEAB-F4D5-465F-B289-64823AFF0E6F}" dt="2023-10-28T17:58:06.890" v="13827" actId="27636"/>
          <ac:spMkLst>
            <pc:docMk/>
            <pc:sldMk cId="2915038993" sldId="306"/>
            <ac:spMk id="4" creationId="{28494A0A-91D9-4385-59F4-C246ADE3D5F1}"/>
          </ac:spMkLst>
        </pc:spChg>
      </pc:sldChg>
      <pc:sldChg chg="addSp delSp modSp add mod ord">
        <pc:chgData name="Zac O'Donnell" userId="587c371d-45d3-433a-a51a-af5e910779cc" providerId="ADAL" clId="{D15ABEAB-F4D5-465F-B289-64823AFF0E6F}" dt="2023-10-28T18:00:38.782" v="13881" actId="1076"/>
        <pc:sldMkLst>
          <pc:docMk/>
          <pc:sldMk cId="2546408726" sldId="307"/>
        </pc:sldMkLst>
        <pc:spChg chg="mod">
          <ac:chgData name="Zac O'Donnell" userId="587c371d-45d3-433a-a51a-af5e910779cc" providerId="ADAL" clId="{D15ABEAB-F4D5-465F-B289-64823AFF0E6F}" dt="2023-10-28T17:59:59.274" v="13844" actId="14100"/>
          <ac:spMkLst>
            <pc:docMk/>
            <pc:sldMk cId="2546408726" sldId="307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7:59:55.678" v="13843" actId="478"/>
          <ac:spMkLst>
            <pc:docMk/>
            <pc:sldMk cId="2546408726" sldId="307"/>
            <ac:spMk id="3" creationId="{432622F7-3E0E-2E57-0D2E-AB5D135099E0}"/>
          </ac:spMkLst>
        </pc:spChg>
        <pc:spChg chg="add mod">
          <ac:chgData name="Zac O'Donnell" userId="587c371d-45d3-433a-a51a-af5e910779cc" providerId="ADAL" clId="{D15ABEAB-F4D5-465F-B289-64823AFF0E6F}" dt="2023-10-28T18:00:16.663" v="13877" actId="1076"/>
          <ac:spMkLst>
            <pc:docMk/>
            <pc:sldMk cId="2546408726" sldId="307"/>
            <ac:spMk id="5" creationId="{22C53B77-2691-EDEA-B5B4-4E03FA14ABDD}"/>
          </ac:spMkLst>
        </pc:spChg>
        <pc:spChg chg="add mod">
          <ac:chgData name="Zac O'Donnell" userId="587c371d-45d3-433a-a51a-af5e910779cc" providerId="ADAL" clId="{D15ABEAB-F4D5-465F-B289-64823AFF0E6F}" dt="2023-10-28T18:00:38.782" v="13881" actId="1076"/>
          <ac:spMkLst>
            <pc:docMk/>
            <pc:sldMk cId="2546408726" sldId="307"/>
            <ac:spMk id="7" creationId="{831F9DFF-DED1-EE75-E654-54CFDC600B6E}"/>
          </ac:spMkLst>
        </pc:spChg>
        <pc:picChg chg="add mod">
          <ac:chgData name="Zac O'Donnell" userId="587c371d-45d3-433a-a51a-af5e910779cc" providerId="ADAL" clId="{D15ABEAB-F4D5-465F-B289-64823AFF0E6F}" dt="2023-10-28T18:00:35.721" v="13880" actId="1076"/>
          <ac:picMkLst>
            <pc:docMk/>
            <pc:sldMk cId="2546408726" sldId="307"/>
            <ac:picMk id="4" creationId="{AAB80525-48D8-DAC1-3FF2-2B096F14E35F}"/>
          </ac:picMkLst>
        </pc:picChg>
        <pc:picChg chg="add mod">
          <ac:chgData name="Zac O'Donnell" userId="587c371d-45d3-433a-a51a-af5e910779cc" providerId="ADAL" clId="{D15ABEAB-F4D5-465F-B289-64823AFF0E6F}" dt="2023-10-28T18:00:08.022" v="13846" actId="14100"/>
          <ac:picMkLst>
            <pc:docMk/>
            <pc:sldMk cId="2546408726" sldId="307"/>
            <ac:picMk id="8" creationId="{D68A8863-154E-C6E4-6289-BC1B030924D7}"/>
          </ac:picMkLst>
        </pc:picChg>
      </pc:sldChg>
      <pc:sldChg chg="add del">
        <pc:chgData name="Zac O'Donnell" userId="587c371d-45d3-433a-a51a-af5e910779cc" providerId="ADAL" clId="{D15ABEAB-F4D5-465F-B289-64823AFF0E6F}" dt="2023-10-28T18:03:53.071" v="13911" actId="47"/>
        <pc:sldMkLst>
          <pc:docMk/>
          <pc:sldMk cId="1258228045" sldId="308"/>
        </pc:sldMkLst>
      </pc:sldChg>
      <pc:sldChg chg="addSp delSp modSp add mod ord">
        <pc:chgData name="Zac O'Donnell" userId="587c371d-45d3-433a-a51a-af5e910779cc" providerId="ADAL" clId="{D15ABEAB-F4D5-465F-B289-64823AFF0E6F}" dt="2023-10-28T18:06:32.706" v="13978" actId="20577"/>
        <pc:sldMkLst>
          <pc:docMk/>
          <pc:sldMk cId="1199604225" sldId="309"/>
        </pc:sldMkLst>
        <pc:spChg chg="mod">
          <ac:chgData name="Zac O'Donnell" userId="587c371d-45d3-433a-a51a-af5e910779cc" providerId="ADAL" clId="{D15ABEAB-F4D5-465F-B289-64823AFF0E6F}" dt="2023-10-28T18:06:32.706" v="13978" actId="20577"/>
          <ac:spMkLst>
            <pc:docMk/>
            <pc:sldMk cId="1199604225" sldId="309"/>
            <ac:spMk id="2" creationId="{E8FA46BA-EB3E-4EEF-AB80-5D93F7E4D8D2}"/>
          </ac:spMkLst>
        </pc:spChg>
        <pc:spChg chg="del">
          <ac:chgData name="Zac O'Donnell" userId="587c371d-45d3-433a-a51a-af5e910779cc" providerId="ADAL" clId="{D15ABEAB-F4D5-465F-B289-64823AFF0E6F}" dt="2023-10-28T18:04:45.424" v="13927" actId="478"/>
          <ac:spMkLst>
            <pc:docMk/>
            <pc:sldMk cId="1199604225" sldId="309"/>
            <ac:spMk id="3" creationId="{432622F7-3E0E-2E57-0D2E-AB5D135099E0}"/>
          </ac:spMkLst>
        </pc:spChg>
        <pc:spChg chg="mod">
          <ac:chgData name="Zac O'Donnell" userId="587c371d-45d3-433a-a51a-af5e910779cc" providerId="ADAL" clId="{D15ABEAB-F4D5-465F-B289-64823AFF0E6F}" dt="2023-10-28T18:04:04.489" v="13916" actId="1076"/>
          <ac:spMkLst>
            <pc:docMk/>
            <pc:sldMk cId="1199604225" sldId="309"/>
            <ac:spMk id="6" creationId="{ACDE02D4-97A8-12E9-7076-BDCC44EB4728}"/>
          </ac:spMkLst>
        </pc:spChg>
        <pc:spChg chg="add del mod">
          <ac:chgData name="Zac O'Donnell" userId="587c371d-45d3-433a-a51a-af5e910779cc" providerId="ADAL" clId="{D15ABEAB-F4D5-465F-B289-64823AFF0E6F}" dt="2023-10-28T18:01:10.321" v="13890"/>
          <ac:spMkLst>
            <pc:docMk/>
            <pc:sldMk cId="1199604225" sldId="309"/>
            <ac:spMk id="7" creationId="{94F63390-22B8-E7EF-3179-455843D75C2E}"/>
          </ac:spMkLst>
        </pc:spChg>
        <pc:spChg chg="add del mod">
          <ac:chgData name="Zac O'Donnell" userId="587c371d-45d3-433a-a51a-af5e910779cc" providerId="ADAL" clId="{D15ABEAB-F4D5-465F-B289-64823AFF0E6F}" dt="2023-10-28T18:01:10.321" v="13890"/>
          <ac:spMkLst>
            <pc:docMk/>
            <pc:sldMk cId="1199604225" sldId="309"/>
            <ac:spMk id="8" creationId="{1FE50FC1-855E-BA97-1706-066BF2A71DA1}"/>
          </ac:spMkLst>
        </pc:spChg>
        <pc:spChg chg="add mod">
          <ac:chgData name="Zac O'Donnell" userId="587c371d-45d3-433a-a51a-af5e910779cc" providerId="ADAL" clId="{D15ABEAB-F4D5-465F-B289-64823AFF0E6F}" dt="2023-10-28T18:04:51.666" v="13928" actId="1076"/>
          <ac:spMkLst>
            <pc:docMk/>
            <pc:sldMk cId="1199604225" sldId="309"/>
            <ac:spMk id="17" creationId="{884FCC2B-0DC0-54D7-8334-A643B99D1E64}"/>
          </ac:spMkLst>
        </pc:spChg>
        <pc:picChg chg="add del mod">
          <ac:chgData name="Zac O'Donnell" userId="587c371d-45d3-433a-a51a-af5e910779cc" providerId="ADAL" clId="{D15ABEAB-F4D5-465F-B289-64823AFF0E6F}" dt="2023-10-28T18:01:10.321" v="13890"/>
          <ac:picMkLst>
            <pc:docMk/>
            <pc:sldMk cId="1199604225" sldId="309"/>
            <ac:picMk id="4" creationId="{880EA0A6-B97D-16BA-22B0-646422A93147}"/>
          </ac:picMkLst>
        </pc:picChg>
        <pc:picChg chg="add del mod">
          <ac:chgData name="Zac O'Donnell" userId="587c371d-45d3-433a-a51a-af5e910779cc" providerId="ADAL" clId="{D15ABEAB-F4D5-465F-B289-64823AFF0E6F}" dt="2023-10-28T18:01:10.321" v="13890"/>
          <ac:picMkLst>
            <pc:docMk/>
            <pc:sldMk cId="1199604225" sldId="309"/>
            <ac:picMk id="5" creationId="{A861BCA6-2F0F-570C-87E8-84FF21FE4EFE}"/>
          </ac:picMkLst>
        </pc:picChg>
        <pc:picChg chg="add mod">
          <ac:chgData name="Zac O'Donnell" userId="587c371d-45d3-433a-a51a-af5e910779cc" providerId="ADAL" clId="{D15ABEAB-F4D5-465F-B289-64823AFF0E6F}" dt="2023-10-28T18:04:37.285" v="13924" actId="14100"/>
          <ac:picMkLst>
            <pc:docMk/>
            <pc:sldMk cId="1199604225" sldId="309"/>
            <ac:picMk id="14" creationId="{7DB0AFB8-607C-57FE-0EA7-2241ABCF7382}"/>
          </ac:picMkLst>
        </pc:picChg>
        <pc:picChg chg="add mod">
          <ac:chgData name="Zac O'Donnell" userId="587c371d-45d3-433a-a51a-af5e910779cc" providerId="ADAL" clId="{D15ABEAB-F4D5-465F-B289-64823AFF0E6F}" dt="2023-10-28T18:04:39.720" v="13925" actId="1076"/>
          <ac:picMkLst>
            <pc:docMk/>
            <pc:sldMk cId="1199604225" sldId="309"/>
            <ac:picMk id="15" creationId="{D22F3BA8-5553-438A-214D-29C00733DD46}"/>
          </ac:picMkLst>
        </pc:picChg>
        <pc:picChg chg="add mod">
          <ac:chgData name="Zac O'Donnell" userId="587c371d-45d3-433a-a51a-af5e910779cc" providerId="ADAL" clId="{D15ABEAB-F4D5-465F-B289-64823AFF0E6F}" dt="2023-10-28T18:04:43.022" v="13926" actId="1076"/>
          <ac:picMkLst>
            <pc:docMk/>
            <pc:sldMk cId="1199604225" sldId="309"/>
            <ac:picMk id="16" creationId="{C6F942C5-F1B0-8DA1-2296-CAB77332D680}"/>
          </ac:picMkLst>
        </pc:picChg>
        <pc:cxnChg chg="add del mod">
          <ac:chgData name="Zac O'Donnell" userId="587c371d-45d3-433a-a51a-af5e910779cc" providerId="ADAL" clId="{D15ABEAB-F4D5-465F-B289-64823AFF0E6F}" dt="2023-10-28T18:01:10.321" v="13890"/>
          <ac:cxnSpMkLst>
            <pc:docMk/>
            <pc:sldMk cId="1199604225" sldId="309"/>
            <ac:cxnSpMk id="9" creationId="{B34A9196-0C6A-B964-7FB3-EBC158F10529}"/>
          </ac:cxnSpMkLst>
        </pc:cxnChg>
        <pc:cxnChg chg="add del mod">
          <ac:chgData name="Zac O'Donnell" userId="587c371d-45d3-433a-a51a-af5e910779cc" providerId="ADAL" clId="{D15ABEAB-F4D5-465F-B289-64823AFF0E6F}" dt="2023-10-28T18:01:10.321" v="13890"/>
          <ac:cxnSpMkLst>
            <pc:docMk/>
            <pc:sldMk cId="1199604225" sldId="309"/>
            <ac:cxnSpMk id="11" creationId="{CC5A4FB7-4B22-FDD0-488A-ABF632F6EA73}"/>
          </ac:cxnSpMkLst>
        </pc:cxnChg>
        <pc:cxnChg chg="add del mod">
          <ac:chgData name="Zac O'Donnell" userId="587c371d-45d3-433a-a51a-af5e910779cc" providerId="ADAL" clId="{D15ABEAB-F4D5-465F-B289-64823AFF0E6F}" dt="2023-10-28T18:01:10.321" v="13890"/>
          <ac:cxnSpMkLst>
            <pc:docMk/>
            <pc:sldMk cId="1199604225" sldId="309"/>
            <ac:cxnSpMk id="13" creationId="{BA937239-FDCF-4588-8E8E-02E9320C386B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01:52.750" v="13899" actId="14100"/>
        <pc:sldMkLst>
          <pc:docMk/>
          <pc:sldMk cId="1826513160" sldId="310"/>
        </pc:sldMkLst>
        <pc:spChg chg="del">
          <ac:chgData name="Zac O'Donnell" userId="587c371d-45d3-433a-a51a-af5e910779cc" providerId="ADAL" clId="{D15ABEAB-F4D5-465F-B289-64823AFF0E6F}" dt="2023-10-28T18:01:02.716" v="13887" actId="478"/>
          <ac:spMkLst>
            <pc:docMk/>
            <pc:sldMk cId="1826513160" sldId="310"/>
            <ac:spMk id="5" creationId="{22C53B77-2691-EDEA-B5B4-4E03FA14ABDD}"/>
          </ac:spMkLst>
        </pc:spChg>
        <pc:spChg chg="del">
          <ac:chgData name="Zac O'Donnell" userId="587c371d-45d3-433a-a51a-af5e910779cc" providerId="ADAL" clId="{D15ABEAB-F4D5-465F-B289-64823AFF0E6F}" dt="2023-10-28T18:01:02.716" v="13887" actId="478"/>
          <ac:spMkLst>
            <pc:docMk/>
            <pc:sldMk cId="1826513160" sldId="310"/>
            <ac:spMk id="6" creationId="{ACDE02D4-97A8-12E9-7076-BDCC44EB4728}"/>
          </ac:spMkLst>
        </pc:spChg>
        <pc:spChg chg="del">
          <ac:chgData name="Zac O'Donnell" userId="587c371d-45d3-433a-a51a-af5e910779cc" providerId="ADAL" clId="{D15ABEAB-F4D5-465F-B289-64823AFF0E6F}" dt="2023-10-28T18:01:02.716" v="13887" actId="478"/>
          <ac:spMkLst>
            <pc:docMk/>
            <pc:sldMk cId="1826513160" sldId="310"/>
            <ac:spMk id="7" creationId="{831F9DFF-DED1-EE75-E654-54CFDC600B6E}"/>
          </ac:spMkLst>
        </pc:spChg>
        <pc:spChg chg="add mod">
          <ac:chgData name="Zac O'Donnell" userId="587c371d-45d3-433a-a51a-af5e910779cc" providerId="ADAL" clId="{D15ABEAB-F4D5-465F-B289-64823AFF0E6F}" dt="2023-10-28T18:01:36.065" v="13896" actId="14100"/>
          <ac:spMkLst>
            <pc:docMk/>
            <pc:sldMk cId="1826513160" sldId="310"/>
            <ac:spMk id="11" creationId="{1AD1FB46-1B6A-6737-7842-E579DA0C2BAE}"/>
          </ac:spMkLst>
        </pc:spChg>
        <pc:spChg chg="add mod">
          <ac:chgData name="Zac O'Donnell" userId="587c371d-45d3-433a-a51a-af5e910779cc" providerId="ADAL" clId="{D15ABEAB-F4D5-465F-B289-64823AFF0E6F}" dt="2023-10-28T18:01:46.078" v="13898" actId="1076"/>
          <ac:spMkLst>
            <pc:docMk/>
            <pc:sldMk cId="1826513160" sldId="310"/>
            <ac:spMk id="13" creationId="{BBC3C133-573B-F041-A29A-8C5B47DB2452}"/>
          </ac:spMkLst>
        </pc:spChg>
        <pc:picChg chg="add mod">
          <ac:chgData name="Zac O'Donnell" userId="587c371d-45d3-433a-a51a-af5e910779cc" providerId="ADAL" clId="{D15ABEAB-F4D5-465F-B289-64823AFF0E6F}" dt="2023-10-28T18:01:29.983" v="13895" actId="1076"/>
          <ac:picMkLst>
            <pc:docMk/>
            <pc:sldMk cId="1826513160" sldId="310"/>
            <ac:picMk id="3" creationId="{B9112BE9-3414-3494-BCFB-1A2BDA7F7FF1}"/>
          </ac:picMkLst>
        </pc:picChg>
        <pc:picChg chg="del">
          <ac:chgData name="Zac O'Donnell" userId="587c371d-45d3-433a-a51a-af5e910779cc" providerId="ADAL" clId="{D15ABEAB-F4D5-465F-B289-64823AFF0E6F}" dt="2023-10-28T18:01:02.716" v="13887" actId="478"/>
          <ac:picMkLst>
            <pc:docMk/>
            <pc:sldMk cId="1826513160" sldId="310"/>
            <ac:picMk id="4" creationId="{AAB80525-48D8-DAC1-3FF2-2B096F14E35F}"/>
          </ac:picMkLst>
        </pc:picChg>
        <pc:picChg chg="del">
          <ac:chgData name="Zac O'Donnell" userId="587c371d-45d3-433a-a51a-af5e910779cc" providerId="ADAL" clId="{D15ABEAB-F4D5-465F-B289-64823AFF0E6F}" dt="2023-10-28T18:01:02.716" v="13887" actId="478"/>
          <ac:picMkLst>
            <pc:docMk/>
            <pc:sldMk cId="1826513160" sldId="310"/>
            <ac:picMk id="8" creationId="{D68A8863-154E-C6E4-6289-BC1B030924D7}"/>
          </ac:picMkLst>
        </pc:picChg>
        <pc:picChg chg="add mod">
          <ac:chgData name="Zac O'Donnell" userId="587c371d-45d3-433a-a51a-af5e910779cc" providerId="ADAL" clId="{D15ABEAB-F4D5-465F-B289-64823AFF0E6F}" dt="2023-10-28T18:01:21.396" v="13893" actId="1076"/>
          <ac:picMkLst>
            <pc:docMk/>
            <pc:sldMk cId="1826513160" sldId="310"/>
            <ac:picMk id="9" creationId="{4927EE34-8787-1780-67BA-D394350C8071}"/>
          </ac:picMkLst>
        </pc:picChg>
        <pc:cxnChg chg="add mod">
          <ac:chgData name="Zac O'Donnell" userId="587c371d-45d3-433a-a51a-af5e910779cc" providerId="ADAL" clId="{D15ABEAB-F4D5-465F-B289-64823AFF0E6F}" dt="2023-10-28T18:01:12.015" v="13891"/>
          <ac:cxnSpMkLst>
            <pc:docMk/>
            <pc:sldMk cId="1826513160" sldId="310"/>
            <ac:cxnSpMk id="14" creationId="{747D755C-86E2-25D6-E1A1-8A7BD126C2F3}"/>
          </ac:cxnSpMkLst>
        </pc:cxnChg>
        <pc:cxnChg chg="add mod">
          <ac:chgData name="Zac O'Donnell" userId="587c371d-45d3-433a-a51a-af5e910779cc" providerId="ADAL" clId="{D15ABEAB-F4D5-465F-B289-64823AFF0E6F}" dt="2023-10-28T18:01:52.750" v="13899" actId="14100"/>
          <ac:cxnSpMkLst>
            <pc:docMk/>
            <pc:sldMk cId="1826513160" sldId="310"/>
            <ac:cxnSpMk id="15" creationId="{75172E66-AF81-7D41-B182-BC3D8B6BD717}"/>
          </ac:cxnSpMkLst>
        </pc:cxnChg>
        <pc:cxnChg chg="add mod">
          <ac:chgData name="Zac O'Donnell" userId="587c371d-45d3-433a-a51a-af5e910779cc" providerId="ADAL" clId="{D15ABEAB-F4D5-465F-B289-64823AFF0E6F}" dt="2023-10-28T18:01:12.015" v="13891"/>
          <ac:cxnSpMkLst>
            <pc:docMk/>
            <pc:sldMk cId="1826513160" sldId="310"/>
            <ac:cxnSpMk id="16" creationId="{EB7AD9D7-546A-21F6-44D4-C5D18DF64AED}"/>
          </ac:cxnSpMkLst>
        </pc:cxnChg>
      </pc:sldChg>
      <pc:sldChg chg="addSp delSp modSp add mod ord">
        <pc:chgData name="Zac O'Donnell" userId="587c371d-45d3-433a-a51a-af5e910779cc" providerId="ADAL" clId="{D15ABEAB-F4D5-465F-B289-64823AFF0E6F}" dt="2023-10-28T18:06:03.853" v="13973" actId="1076"/>
        <pc:sldMkLst>
          <pc:docMk/>
          <pc:sldMk cId="1711314770" sldId="311"/>
        </pc:sldMkLst>
        <pc:spChg chg="mod">
          <ac:chgData name="Zac O'Donnell" userId="587c371d-45d3-433a-a51a-af5e910779cc" providerId="ADAL" clId="{D15ABEAB-F4D5-465F-B289-64823AFF0E6F}" dt="2023-10-28T18:05:27.810" v="13934"/>
          <ac:spMkLst>
            <pc:docMk/>
            <pc:sldMk cId="1711314770" sldId="311"/>
            <ac:spMk id="2" creationId="{E8FA46BA-EB3E-4EEF-AB80-5D93F7E4D8D2}"/>
          </ac:spMkLst>
        </pc:spChg>
        <pc:spChg chg="del">
          <ac:chgData name="Zac O'Donnell" userId="587c371d-45d3-433a-a51a-af5e910779cc" providerId="ADAL" clId="{D15ABEAB-F4D5-465F-B289-64823AFF0E6F}" dt="2023-10-28T18:05:40.265" v="13937" actId="478"/>
          <ac:spMkLst>
            <pc:docMk/>
            <pc:sldMk cId="1711314770" sldId="311"/>
            <ac:spMk id="3" creationId="{432622F7-3E0E-2E57-0D2E-AB5D135099E0}"/>
          </ac:spMkLst>
        </pc:spChg>
        <pc:spChg chg="add mod">
          <ac:chgData name="Zac O'Donnell" userId="587c371d-45d3-433a-a51a-af5e910779cc" providerId="ADAL" clId="{D15ABEAB-F4D5-465F-B289-64823AFF0E6F}" dt="2023-10-28T18:06:03.853" v="13973" actId="1076"/>
          <ac:spMkLst>
            <pc:docMk/>
            <pc:sldMk cId="1711314770" sldId="311"/>
            <ac:spMk id="5" creationId="{8236A42E-149F-DEF3-7D4F-9A3768827CE8}"/>
          </ac:spMkLst>
        </pc:spChg>
        <pc:picChg chg="add mod">
          <ac:chgData name="Zac O'Donnell" userId="587c371d-45d3-433a-a51a-af5e910779cc" providerId="ADAL" clId="{D15ABEAB-F4D5-465F-B289-64823AFF0E6F}" dt="2023-10-28T18:06:00.809" v="13972" actId="1076"/>
          <ac:picMkLst>
            <pc:docMk/>
            <pc:sldMk cId="1711314770" sldId="311"/>
            <ac:picMk id="4" creationId="{6C40E940-96E6-D48B-FC52-A512D0FAEDA3}"/>
          </ac:picMkLst>
        </pc:picChg>
      </pc:sldChg>
      <pc:sldChg chg="addSp delSp modSp add mod ord">
        <pc:chgData name="Zac O'Donnell" userId="587c371d-45d3-433a-a51a-af5e910779cc" providerId="ADAL" clId="{D15ABEAB-F4D5-465F-B289-64823AFF0E6F}" dt="2023-10-28T18:07:24.961" v="13990"/>
        <pc:sldMkLst>
          <pc:docMk/>
          <pc:sldMk cId="2291387993" sldId="312"/>
        </pc:sldMkLst>
        <pc:spChg chg="mod">
          <ac:chgData name="Zac O'Donnell" userId="587c371d-45d3-433a-a51a-af5e910779cc" providerId="ADAL" clId="{D15ABEAB-F4D5-465F-B289-64823AFF0E6F}" dt="2023-10-28T18:07:24.961" v="13990"/>
          <ac:spMkLst>
            <pc:docMk/>
            <pc:sldMk cId="2291387993" sldId="312"/>
            <ac:spMk id="2" creationId="{E8FA46BA-EB3E-4EEF-AB80-5D93F7E4D8D2}"/>
          </ac:spMkLst>
        </pc:spChg>
        <pc:spChg chg="del">
          <ac:chgData name="Zac O'Donnell" userId="587c371d-45d3-433a-a51a-af5e910779cc" providerId="ADAL" clId="{D15ABEAB-F4D5-465F-B289-64823AFF0E6F}" dt="2023-10-28T18:06:18.059" v="13975" actId="478"/>
          <ac:spMkLst>
            <pc:docMk/>
            <pc:sldMk cId="2291387993" sldId="312"/>
            <ac:spMk id="3" creationId="{432622F7-3E0E-2E57-0D2E-AB5D135099E0}"/>
          </ac:spMkLst>
        </pc:spChg>
        <pc:spChg chg="add del">
          <ac:chgData name="Zac O'Donnell" userId="587c371d-45d3-433a-a51a-af5e910779cc" providerId="ADAL" clId="{D15ABEAB-F4D5-465F-B289-64823AFF0E6F}" dt="2023-10-28T18:07:08.285" v="13987" actId="22"/>
          <ac:spMkLst>
            <pc:docMk/>
            <pc:sldMk cId="2291387993" sldId="312"/>
            <ac:spMk id="5" creationId="{781355E2-9DFE-5CEC-B18D-FC9B48F0C2CD}"/>
          </ac:spMkLst>
        </pc:spChg>
        <pc:spChg chg="add mod">
          <ac:chgData name="Zac O'Donnell" userId="587c371d-45d3-433a-a51a-af5e910779cc" providerId="ADAL" clId="{D15ABEAB-F4D5-465F-B289-64823AFF0E6F}" dt="2023-10-28T18:07:19.729" v="13989" actId="1076"/>
          <ac:spMkLst>
            <pc:docMk/>
            <pc:sldMk cId="2291387993" sldId="312"/>
            <ac:spMk id="8" creationId="{2378FE32-7774-3BB6-A552-A1BF14583A01}"/>
          </ac:spMkLst>
        </pc:spChg>
        <pc:picChg chg="add mod">
          <ac:chgData name="Zac O'Donnell" userId="587c371d-45d3-433a-a51a-af5e910779cc" providerId="ADAL" clId="{D15ABEAB-F4D5-465F-B289-64823AFF0E6F}" dt="2023-10-28T18:07:19.729" v="13989" actId="1076"/>
          <ac:picMkLst>
            <pc:docMk/>
            <pc:sldMk cId="2291387993" sldId="312"/>
            <ac:picMk id="7" creationId="{B347B696-02C7-9655-0AB9-5F000BA4AC1A}"/>
          </ac:picMkLst>
        </pc:picChg>
      </pc:sldChg>
      <pc:sldChg chg="addSp modSp add mod ord">
        <pc:chgData name="Zac O'Donnell" userId="587c371d-45d3-433a-a51a-af5e910779cc" providerId="ADAL" clId="{D15ABEAB-F4D5-465F-B289-64823AFF0E6F}" dt="2023-10-28T18:08:07.383" v="14053" actId="1036"/>
        <pc:sldMkLst>
          <pc:docMk/>
          <pc:sldMk cId="2157983119" sldId="313"/>
        </pc:sldMkLst>
        <pc:spChg chg="mod">
          <ac:chgData name="Zac O'Donnell" userId="587c371d-45d3-433a-a51a-af5e910779cc" providerId="ADAL" clId="{D15ABEAB-F4D5-465F-B289-64823AFF0E6F}" dt="2023-10-28T18:07:56.973" v="14022" actId="368"/>
          <ac:spMkLst>
            <pc:docMk/>
            <pc:sldMk cId="2157983119" sldId="313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08:07.383" v="14053" actId="1036"/>
          <ac:spMkLst>
            <pc:docMk/>
            <pc:sldMk cId="2157983119" sldId="313"/>
            <ac:spMk id="4" creationId="{FB710E82-3F1B-5777-7B94-AFA2629CFE63}"/>
          </ac:spMkLst>
        </pc:spChg>
        <pc:picChg chg="add mod">
          <ac:chgData name="Zac O'Donnell" userId="587c371d-45d3-433a-a51a-af5e910779cc" providerId="ADAL" clId="{D15ABEAB-F4D5-465F-B289-64823AFF0E6F}" dt="2023-10-28T18:08:07.383" v="14053" actId="1036"/>
          <ac:picMkLst>
            <pc:docMk/>
            <pc:sldMk cId="2157983119" sldId="313"/>
            <ac:picMk id="3" creationId="{169E11A2-75C5-3C80-4BBB-0AD58AAADBE4}"/>
          </ac:picMkLst>
        </pc:picChg>
      </pc:sldChg>
      <pc:sldChg chg="addSp delSp modSp add mod">
        <pc:chgData name="Zac O'Donnell" userId="587c371d-45d3-433a-a51a-af5e910779cc" providerId="ADAL" clId="{D15ABEAB-F4D5-465F-B289-64823AFF0E6F}" dt="2023-10-28T18:11:30.934" v="14239" actId="113"/>
        <pc:sldMkLst>
          <pc:docMk/>
          <pc:sldMk cId="2963268539" sldId="314"/>
        </pc:sldMkLst>
        <pc:spChg chg="mod">
          <ac:chgData name="Zac O'Donnell" userId="587c371d-45d3-433a-a51a-af5e910779cc" providerId="ADAL" clId="{D15ABEAB-F4D5-465F-B289-64823AFF0E6F}" dt="2023-10-28T18:11:30.934" v="14239" actId="113"/>
          <ac:spMkLst>
            <pc:docMk/>
            <pc:sldMk cId="2963268539" sldId="314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8:08:23.985" v="14059"/>
          <ac:spMkLst>
            <pc:docMk/>
            <pc:sldMk cId="2963268539" sldId="314"/>
            <ac:spMk id="4" creationId="{FB710E82-3F1B-5777-7B94-AFA2629CFE63}"/>
          </ac:spMkLst>
        </pc:spChg>
        <pc:spChg chg="add mod">
          <ac:chgData name="Zac O'Donnell" userId="587c371d-45d3-433a-a51a-af5e910779cc" providerId="ADAL" clId="{D15ABEAB-F4D5-465F-B289-64823AFF0E6F}" dt="2023-10-28T18:09:10.582" v="14096" actId="1076"/>
          <ac:spMkLst>
            <pc:docMk/>
            <pc:sldMk cId="2963268539" sldId="314"/>
            <ac:spMk id="7" creationId="{1B18D526-7F62-8148-0913-9E913ADD65C9}"/>
          </ac:spMkLst>
        </pc:spChg>
        <pc:picChg chg="del">
          <ac:chgData name="Zac O'Donnell" userId="587c371d-45d3-433a-a51a-af5e910779cc" providerId="ADAL" clId="{D15ABEAB-F4D5-465F-B289-64823AFF0E6F}" dt="2023-10-28T18:08:23.985" v="14057" actId="478"/>
          <ac:picMkLst>
            <pc:docMk/>
            <pc:sldMk cId="2963268539" sldId="314"/>
            <ac:picMk id="3" creationId="{169E11A2-75C5-3C80-4BBB-0AD58AAADBE4}"/>
          </ac:picMkLst>
        </pc:picChg>
        <pc:picChg chg="add mod">
          <ac:chgData name="Zac O'Donnell" userId="587c371d-45d3-433a-a51a-af5e910779cc" providerId="ADAL" clId="{D15ABEAB-F4D5-465F-B289-64823AFF0E6F}" dt="2023-10-28T18:09:01.769" v="14095" actId="1036"/>
          <ac:picMkLst>
            <pc:docMk/>
            <pc:sldMk cId="2963268539" sldId="314"/>
            <ac:picMk id="5" creationId="{A019958A-FBF2-4921-1B6B-EC6E00C29CA9}"/>
          </ac:picMkLst>
        </pc:picChg>
        <pc:picChg chg="add mod">
          <ac:chgData name="Zac O'Donnell" userId="587c371d-45d3-433a-a51a-af5e910779cc" providerId="ADAL" clId="{D15ABEAB-F4D5-465F-B289-64823AFF0E6F}" dt="2023-10-28T18:08:47.178" v="14064" actId="1076"/>
          <ac:picMkLst>
            <pc:docMk/>
            <pc:sldMk cId="2963268539" sldId="314"/>
            <ac:picMk id="8" creationId="{2963A8BA-F0A4-2A26-5E0C-048F6A70983F}"/>
          </ac:picMkLst>
        </pc:picChg>
      </pc:sldChg>
      <pc:sldChg chg="addSp modSp add mod ord">
        <pc:chgData name="Zac O'Donnell" userId="587c371d-45d3-433a-a51a-af5e910779cc" providerId="ADAL" clId="{D15ABEAB-F4D5-465F-B289-64823AFF0E6F}" dt="2023-10-28T18:12:02.251" v="14245" actId="1076"/>
        <pc:sldMkLst>
          <pc:docMk/>
          <pc:sldMk cId="3563220135" sldId="315"/>
        </pc:sldMkLst>
        <pc:spChg chg="mod">
          <ac:chgData name="Zac O'Donnell" userId="587c371d-45d3-433a-a51a-af5e910779cc" providerId="ADAL" clId="{D15ABEAB-F4D5-465F-B289-64823AFF0E6F}" dt="2023-10-28T18:11:35.454" v="14240" actId="113"/>
          <ac:spMkLst>
            <pc:docMk/>
            <pc:sldMk cId="3563220135" sldId="315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12:02.251" v="14245" actId="1076"/>
          <ac:spMkLst>
            <pc:docMk/>
            <pc:sldMk cId="3563220135" sldId="315"/>
            <ac:spMk id="3" creationId="{2A4EDBA5-446E-BFB4-F7D3-25A57B0E5656}"/>
          </ac:spMkLst>
        </pc:spChg>
        <pc:spChg chg="add mod">
          <ac:chgData name="Zac O'Donnell" userId="587c371d-45d3-433a-a51a-af5e910779cc" providerId="ADAL" clId="{D15ABEAB-F4D5-465F-B289-64823AFF0E6F}" dt="2023-10-28T18:10:39.275" v="14186" actId="1076"/>
          <ac:spMkLst>
            <pc:docMk/>
            <pc:sldMk cId="3563220135" sldId="315"/>
            <ac:spMk id="4" creationId="{E63BCF2B-7DAA-52A2-6BA5-C8FDB8638340}"/>
          </ac:spMkLst>
        </pc:spChg>
        <pc:spChg chg="add mod">
          <ac:chgData name="Zac O'Donnell" userId="587c371d-45d3-433a-a51a-af5e910779cc" providerId="ADAL" clId="{D15ABEAB-F4D5-465F-B289-64823AFF0E6F}" dt="2023-10-28T18:10:39.275" v="14186" actId="1076"/>
          <ac:spMkLst>
            <pc:docMk/>
            <pc:sldMk cId="3563220135" sldId="315"/>
            <ac:spMk id="11" creationId="{74A687BA-D8EC-6952-A709-1308DB68C1DE}"/>
          </ac:spMkLst>
        </pc:spChg>
        <pc:picChg chg="add mod">
          <ac:chgData name="Zac O'Donnell" userId="587c371d-45d3-433a-a51a-af5e910779cc" providerId="ADAL" clId="{D15ABEAB-F4D5-465F-B289-64823AFF0E6F}" dt="2023-10-28T18:10:58.941" v="14194" actId="14100"/>
          <ac:picMkLst>
            <pc:docMk/>
            <pc:sldMk cId="3563220135" sldId="315"/>
            <ac:picMk id="5" creationId="{CD790986-F8E2-1266-5565-C390AA57C318}"/>
          </ac:picMkLst>
        </pc:picChg>
        <pc:picChg chg="add mod">
          <ac:chgData name="Zac O'Donnell" userId="587c371d-45d3-433a-a51a-af5e910779cc" providerId="ADAL" clId="{D15ABEAB-F4D5-465F-B289-64823AFF0E6F}" dt="2023-10-28T18:11:01.617" v="14195" actId="14100"/>
          <ac:picMkLst>
            <pc:docMk/>
            <pc:sldMk cId="3563220135" sldId="315"/>
            <ac:picMk id="7" creationId="{29A1AF86-9B3D-3CA6-5A54-4F0813D54F88}"/>
          </ac:picMkLst>
        </pc:picChg>
        <pc:picChg chg="add mod">
          <ac:chgData name="Zac O'Donnell" userId="587c371d-45d3-433a-a51a-af5e910779cc" providerId="ADAL" clId="{D15ABEAB-F4D5-465F-B289-64823AFF0E6F}" dt="2023-10-28T18:10:52.949" v="14193" actId="1076"/>
          <ac:picMkLst>
            <pc:docMk/>
            <pc:sldMk cId="3563220135" sldId="315"/>
            <ac:picMk id="8" creationId="{72856525-DF16-C354-1ABC-E8F56B73C11E}"/>
          </ac:picMkLst>
        </pc:picChg>
        <pc:picChg chg="add mod">
          <ac:chgData name="Zac O'Donnell" userId="587c371d-45d3-433a-a51a-af5e910779cc" providerId="ADAL" clId="{D15ABEAB-F4D5-465F-B289-64823AFF0E6F}" dt="2023-10-28T18:11:07.850" v="14196" actId="1076"/>
          <ac:picMkLst>
            <pc:docMk/>
            <pc:sldMk cId="3563220135" sldId="315"/>
            <ac:picMk id="9" creationId="{19C79222-2094-267B-0E71-E2B911AAB889}"/>
          </ac:picMkLst>
        </pc:picChg>
      </pc:sldChg>
      <pc:sldChg chg="addSp delSp modSp add mod">
        <pc:chgData name="Zac O'Donnell" userId="587c371d-45d3-433a-a51a-af5e910779cc" providerId="ADAL" clId="{D15ABEAB-F4D5-465F-B289-64823AFF0E6F}" dt="2023-10-28T18:10:14.117" v="14181" actId="27636"/>
        <pc:sldMkLst>
          <pc:docMk/>
          <pc:sldMk cId="666255549" sldId="316"/>
        </pc:sldMkLst>
        <pc:spChg chg="mod">
          <ac:chgData name="Zac O'Donnell" userId="587c371d-45d3-433a-a51a-af5e910779cc" providerId="ADAL" clId="{D15ABEAB-F4D5-465F-B289-64823AFF0E6F}" dt="2023-10-28T18:10:14.117" v="14181" actId="27636"/>
          <ac:spMkLst>
            <pc:docMk/>
            <pc:sldMk cId="666255549" sldId="316"/>
            <ac:spMk id="2" creationId="{E8FA46BA-EB3E-4EEF-AB80-5D93F7E4D8D2}"/>
          </ac:spMkLst>
        </pc:spChg>
        <pc:spChg chg="add del mod">
          <ac:chgData name="Zac O'Donnell" userId="587c371d-45d3-433a-a51a-af5e910779cc" providerId="ADAL" clId="{D15ABEAB-F4D5-465F-B289-64823AFF0E6F}" dt="2023-10-28T18:09:46.007" v="14150" actId="478"/>
          <ac:spMkLst>
            <pc:docMk/>
            <pc:sldMk cId="666255549" sldId="316"/>
            <ac:spMk id="3" creationId="{BEC2B627-06DC-3114-A3BB-2AC48DE29683}"/>
          </ac:spMkLst>
        </pc:spChg>
        <pc:spChg chg="add mod">
          <ac:chgData name="Zac O'Donnell" userId="587c371d-45d3-433a-a51a-af5e910779cc" providerId="ADAL" clId="{D15ABEAB-F4D5-465F-B289-64823AFF0E6F}" dt="2023-10-28T18:09:41.486" v="14149" actId="1037"/>
          <ac:spMkLst>
            <pc:docMk/>
            <pc:sldMk cId="666255549" sldId="316"/>
            <ac:spMk id="4" creationId="{F36D51F6-120A-5272-F10E-E332A6E2F451}"/>
          </ac:spMkLst>
        </pc:spChg>
        <pc:spChg chg="add mod">
          <ac:chgData name="Zac O'Donnell" userId="587c371d-45d3-433a-a51a-af5e910779cc" providerId="ADAL" clId="{D15ABEAB-F4D5-465F-B289-64823AFF0E6F}" dt="2023-10-28T18:09:57.934" v="14177" actId="14100"/>
          <ac:spMkLst>
            <pc:docMk/>
            <pc:sldMk cId="666255549" sldId="316"/>
            <ac:spMk id="8" creationId="{A4E63D81-C51D-B6F1-C600-404B332EBA92}"/>
          </ac:spMkLst>
        </pc:spChg>
        <pc:picChg chg="add mod">
          <ac:chgData name="Zac O'Donnell" userId="587c371d-45d3-433a-a51a-af5e910779cc" providerId="ADAL" clId="{D15ABEAB-F4D5-465F-B289-64823AFF0E6F}" dt="2023-10-28T18:10:02.276" v="14178" actId="1076"/>
          <ac:picMkLst>
            <pc:docMk/>
            <pc:sldMk cId="666255549" sldId="316"/>
            <ac:picMk id="5" creationId="{D3F7633F-7BFD-EE61-B7D0-6C997253099B}"/>
          </ac:picMkLst>
        </pc:picChg>
        <pc:picChg chg="add mod">
          <ac:chgData name="Zac O'Donnell" userId="587c371d-45d3-433a-a51a-af5e910779cc" providerId="ADAL" clId="{D15ABEAB-F4D5-465F-B289-64823AFF0E6F}" dt="2023-10-28T18:09:41.486" v="14149" actId="1037"/>
          <ac:picMkLst>
            <pc:docMk/>
            <pc:sldMk cId="666255549" sldId="316"/>
            <ac:picMk id="7" creationId="{C566BA90-F219-7DE3-250F-3A0EB4506CE4}"/>
          </ac:picMkLst>
        </pc:picChg>
        <pc:picChg chg="add mod">
          <ac:chgData name="Zac O'Donnell" userId="587c371d-45d3-433a-a51a-af5e910779cc" providerId="ADAL" clId="{D15ABEAB-F4D5-465F-B289-64823AFF0E6F}" dt="2023-10-28T18:09:41.486" v="14149" actId="1037"/>
          <ac:picMkLst>
            <pc:docMk/>
            <pc:sldMk cId="666255549" sldId="316"/>
            <ac:picMk id="9" creationId="{15AA1C42-A0F3-CDB8-14F0-8ED0AFA6458D}"/>
          </ac:picMkLst>
        </pc:picChg>
        <pc:picChg chg="add mod">
          <ac:chgData name="Zac O'Donnell" userId="587c371d-45d3-433a-a51a-af5e910779cc" providerId="ADAL" clId="{D15ABEAB-F4D5-465F-B289-64823AFF0E6F}" dt="2023-10-28T18:09:41.486" v="14149" actId="1037"/>
          <ac:picMkLst>
            <pc:docMk/>
            <pc:sldMk cId="666255549" sldId="316"/>
            <ac:picMk id="11" creationId="{1B66401F-6F98-3284-BA81-96FBAF234307}"/>
          </ac:picMkLst>
        </pc:picChg>
      </pc:sldChg>
      <pc:sldChg chg="addSp delSp modSp add mod">
        <pc:chgData name="Zac O'Donnell" userId="587c371d-45d3-433a-a51a-af5e910779cc" providerId="ADAL" clId="{D15ABEAB-F4D5-465F-B289-64823AFF0E6F}" dt="2023-10-28T18:14:10.771" v="14317" actId="1036"/>
        <pc:sldMkLst>
          <pc:docMk/>
          <pc:sldMk cId="1861079210" sldId="317"/>
        </pc:sldMkLst>
        <pc:spChg chg="mod">
          <ac:chgData name="Zac O'Donnell" userId="587c371d-45d3-433a-a51a-af5e910779cc" providerId="ADAL" clId="{D15ABEAB-F4D5-465F-B289-64823AFF0E6F}" dt="2023-10-28T18:12:26.791" v="14258" actId="20577"/>
          <ac:spMkLst>
            <pc:docMk/>
            <pc:sldMk cId="1861079210" sldId="317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8:12:46.587" v="14263"/>
          <ac:spMkLst>
            <pc:docMk/>
            <pc:sldMk cId="1861079210" sldId="317"/>
            <ac:spMk id="3" creationId="{2A4EDBA5-446E-BFB4-F7D3-25A57B0E5656}"/>
          </ac:spMkLst>
        </pc:spChg>
        <pc:spChg chg="del">
          <ac:chgData name="Zac O'Donnell" userId="587c371d-45d3-433a-a51a-af5e910779cc" providerId="ADAL" clId="{D15ABEAB-F4D5-465F-B289-64823AFF0E6F}" dt="2023-10-28T18:12:41.515" v="14259" actId="478"/>
          <ac:spMkLst>
            <pc:docMk/>
            <pc:sldMk cId="1861079210" sldId="317"/>
            <ac:spMk id="4" creationId="{E63BCF2B-7DAA-52A2-6BA5-C8FDB8638340}"/>
          </ac:spMkLst>
        </pc:spChg>
        <pc:spChg chg="del">
          <ac:chgData name="Zac O'Donnell" userId="587c371d-45d3-433a-a51a-af5e910779cc" providerId="ADAL" clId="{D15ABEAB-F4D5-465F-B289-64823AFF0E6F}" dt="2023-10-28T18:12:41.515" v="14259" actId="478"/>
          <ac:spMkLst>
            <pc:docMk/>
            <pc:sldMk cId="1861079210" sldId="317"/>
            <ac:spMk id="6" creationId="{ACDE02D4-97A8-12E9-7076-BDCC44EB4728}"/>
          </ac:spMkLst>
        </pc:spChg>
        <pc:spChg chg="del">
          <ac:chgData name="Zac O'Donnell" userId="587c371d-45d3-433a-a51a-af5e910779cc" providerId="ADAL" clId="{D15ABEAB-F4D5-465F-B289-64823AFF0E6F}" dt="2023-10-28T18:12:41.515" v="14259" actId="478"/>
          <ac:spMkLst>
            <pc:docMk/>
            <pc:sldMk cId="1861079210" sldId="317"/>
            <ac:spMk id="11" creationId="{74A687BA-D8EC-6952-A709-1308DB68C1DE}"/>
          </ac:spMkLst>
        </pc:spChg>
        <pc:spChg chg="add mod">
          <ac:chgData name="Zac O'Donnell" userId="587c371d-45d3-433a-a51a-af5e910779cc" providerId="ADAL" clId="{D15ABEAB-F4D5-465F-B289-64823AFF0E6F}" dt="2023-10-28T18:12:55.956" v="14300" actId="1035"/>
          <ac:spMkLst>
            <pc:docMk/>
            <pc:sldMk cId="1861079210" sldId="317"/>
            <ac:spMk id="13" creationId="{11DD2E51-8007-21B4-795A-4DE57883FD06}"/>
          </ac:spMkLst>
        </pc:spChg>
        <pc:spChg chg="add mod">
          <ac:chgData name="Zac O'Donnell" userId="587c371d-45d3-433a-a51a-af5e910779cc" providerId="ADAL" clId="{D15ABEAB-F4D5-465F-B289-64823AFF0E6F}" dt="2023-10-28T18:12:55.956" v="14300" actId="1035"/>
          <ac:spMkLst>
            <pc:docMk/>
            <pc:sldMk cId="1861079210" sldId="317"/>
            <ac:spMk id="18" creationId="{2E527E57-D3D0-5BCD-817B-94E3BB5ACABA}"/>
          </ac:spMkLst>
        </pc:spChg>
        <pc:spChg chg="add mod">
          <ac:chgData name="Zac O'Donnell" userId="587c371d-45d3-433a-a51a-af5e910779cc" providerId="ADAL" clId="{D15ABEAB-F4D5-465F-B289-64823AFF0E6F}" dt="2023-10-28T18:13:56.418" v="14309" actId="14100"/>
          <ac:spMkLst>
            <pc:docMk/>
            <pc:sldMk cId="1861079210" sldId="317"/>
            <ac:spMk id="22" creationId="{56872CC9-9653-AC8E-C382-AECD73365610}"/>
          </ac:spMkLst>
        </pc:spChg>
        <pc:spChg chg="add mod">
          <ac:chgData name="Zac O'Donnell" userId="587c371d-45d3-433a-a51a-af5e910779cc" providerId="ADAL" clId="{D15ABEAB-F4D5-465F-B289-64823AFF0E6F}" dt="2023-10-28T18:14:10.771" v="14317" actId="1036"/>
          <ac:spMkLst>
            <pc:docMk/>
            <pc:sldMk cId="1861079210" sldId="317"/>
            <ac:spMk id="23" creationId="{696DF887-6842-6721-D3BB-898ADB7D514B}"/>
          </ac:spMkLst>
        </pc:sp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5" creationId="{CD790986-F8E2-1266-5565-C390AA57C318}"/>
          </ac:picMkLst>
        </pc:pic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7" creationId="{29A1AF86-9B3D-3CA6-5A54-4F0813D54F88}"/>
          </ac:picMkLst>
        </pc:pic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8" creationId="{72856525-DF16-C354-1ABC-E8F56B73C11E}"/>
          </ac:picMkLst>
        </pc:picChg>
        <pc:picChg chg="del">
          <ac:chgData name="Zac O'Donnell" userId="587c371d-45d3-433a-a51a-af5e910779cc" providerId="ADAL" clId="{D15ABEAB-F4D5-465F-B289-64823AFF0E6F}" dt="2023-10-28T18:12:41.515" v="14259" actId="478"/>
          <ac:picMkLst>
            <pc:docMk/>
            <pc:sldMk cId="1861079210" sldId="317"/>
            <ac:picMk id="9" creationId="{19C79222-2094-267B-0E71-E2B911AAB889}"/>
          </ac:picMkLst>
        </pc:picChg>
        <pc:picChg chg="add mod">
          <ac:chgData name="Zac O'Donnell" userId="587c371d-45d3-433a-a51a-af5e910779cc" providerId="ADAL" clId="{D15ABEAB-F4D5-465F-B289-64823AFF0E6F}" dt="2023-10-28T18:12:55.956" v="14300" actId="1035"/>
          <ac:picMkLst>
            <pc:docMk/>
            <pc:sldMk cId="1861079210" sldId="317"/>
            <ac:picMk id="14" creationId="{F9663BF9-D919-A1A7-301B-B486935884A3}"/>
          </ac:picMkLst>
        </pc:picChg>
        <pc:picChg chg="add mod">
          <ac:chgData name="Zac O'Donnell" userId="587c371d-45d3-433a-a51a-af5e910779cc" providerId="ADAL" clId="{D15ABEAB-F4D5-465F-B289-64823AFF0E6F}" dt="2023-10-28T18:12:59.800" v="14301" actId="1076"/>
          <ac:picMkLst>
            <pc:docMk/>
            <pc:sldMk cId="1861079210" sldId="317"/>
            <ac:picMk id="15" creationId="{3E002301-45DC-A49B-A0F8-EEF6BDD7CCF9}"/>
          </ac:picMkLst>
        </pc:picChg>
        <pc:picChg chg="add mod">
          <ac:chgData name="Zac O'Donnell" userId="587c371d-45d3-433a-a51a-af5e910779cc" providerId="ADAL" clId="{D15ABEAB-F4D5-465F-B289-64823AFF0E6F}" dt="2023-10-28T18:13:01.979" v="14302" actId="1076"/>
          <ac:picMkLst>
            <pc:docMk/>
            <pc:sldMk cId="1861079210" sldId="317"/>
            <ac:picMk id="16" creationId="{9268CCD9-E3CB-F1CB-DEBE-AE13268EE772}"/>
          </ac:picMkLst>
        </pc:picChg>
        <pc:picChg chg="add mod">
          <ac:chgData name="Zac O'Donnell" userId="587c371d-45d3-433a-a51a-af5e910779cc" providerId="ADAL" clId="{D15ABEAB-F4D5-465F-B289-64823AFF0E6F}" dt="2023-10-28T18:12:55.956" v="14300" actId="1035"/>
          <ac:picMkLst>
            <pc:docMk/>
            <pc:sldMk cId="1861079210" sldId="317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3:14.642" v="14304" actId="14100"/>
          <ac:cxnSpMkLst>
            <pc:docMk/>
            <pc:sldMk cId="1861079210" sldId="317"/>
            <ac:cxnSpMk id="19" creationId="{8A6E1E29-1333-2602-FC7A-62B09630BF9C}"/>
          </ac:cxnSpMkLst>
        </pc:cxnChg>
      </pc:sldChg>
      <pc:sldChg chg="addSp delSp modSp add del mod">
        <pc:chgData name="Zac O'Donnell" userId="587c371d-45d3-433a-a51a-af5e910779cc" providerId="ADAL" clId="{D15ABEAB-F4D5-465F-B289-64823AFF0E6F}" dt="2023-10-28T18:16:32.709" v="14446" actId="47"/>
        <pc:sldMkLst>
          <pc:docMk/>
          <pc:sldMk cId="478680648" sldId="318"/>
        </pc:sldMkLst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15:19.602" v="14400" actId="20577"/>
          <ac:spMkLst>
            <pc:docMk/>
            <pc:sldMk cId="478680648" sldId="318"/>
            <ac:spMk id="4" creationId="{51328266-9F87-37FD-701B-6D44B46B9C22}"/>
          </ac:spMkLst>
        </pc:spChg>
        <pc:spChg chg="add mod">
          <ac:chgData name="Zac O'Donnell" userId="587c371d-45d3-433a-a51a-af5e910779cc" providerId="ADAL" clId="{D15ABEAB-F4D5-465F-B289-64823AFF0E6F}" dt="2023-10-28T18:15:10.601" v="14351" actId="1035"/>
          <ac:spMkLst>
            <pc:docMk/>
            <pc:sldMk cId="478680648" sldId="318"/>
            <ac:spMk id="5" creationId="{FD002204-4136-F4FB-743A-B21613729A57}"/>
          </ac:spMkLst>
        </pc:spChg>
        <pc:spChg chg="add mod">
          <ac:chgData name="Zac O'Donnell" userId="587c371d-45d3-433a-a51a-af5e910779cc" providerId="ADAL" clId="{D15ABEAB-F4D5-465F-B289-64823AFF0E6F}" dt="2023-10-28T18:15:10.601" v="14351" actId="1035"/>
          <ac:spMkLst>
            <pc:docMk/>
            <pc:sldMk cId="478680648" sldId="318"/>
            <ac:spMk id="7" creationId="{B674ED87-0361-5CDC-C363-4AAD643902DB}"/>
          </ac:spMkLst>
        </pc:spChg>
        <pc:spChg chg="add mod">
          <ac:chgData name="Zac O'Donnell" userId="587c371d-45d3-433a-a51a-af5e910779cc" providerId="ADAL" clId="{D15ABEAB-F4D5-465F-B289-64823AFF0E6F}" dt="2023-10-28T18:15:10.601" v="14351" actId="1035"/>
          <ac:spMkLst>
            <pc:docMk/>
            <pc:sldMk cId="478680648" sldId="318"/>
            <ac:spMk id="8" creationId="{B3115BDF-C488-3831-AC25-E4E7B4DAB717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0" creationId="{A6D37EE4-EA1B-46EE-A54B-5233C63C9695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2" creationId="{927D5270-6648-4CC1-8F78-48BE299CAC25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3" creationId="{11DD2E51-8007-21B4-795A-4DE57883FD06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18" creationId="{2E527E57-D3D0-5BCD-817B-94E3BB5ACABA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22" creationId="{56872CC9-9653-AC8E-C382-AECD73365610}"/>
          </ac:spMkLst>
        </pc:spChg>
        <pc:spChg chg="del">
          <ac:chgData name="Zac O'Donnell" userId="587c371d-45d3-433a-a51a-af5e910779cc" providerId="ADAL" clId="{D15ABEAB-F4D5-465F-B289-64823AFF0E6F}" dt="2023-10-28T18:14:52.382" v="14320" actId="478"/>
          <ac:spMkLst>
            <pc:docMk/>
            <pc:sldMk cId="478680648" sldId="318"/>
            <ac:spMk id="23" creationId="{696DF887-6842-6721-D3BB-898ADB7D514B}"/>
          </ac:spMkLst>
        </pc:spChg>
        <pc:picChg chg="add mod">
          <ac:chgData name="Zac O'Donnell" userId="587c371d-45d3-433a-a51a-af5e910779cc" providerId="ADAL" clId="{D15ABEAB-F4D5-465F-B289-64823AFF0E6F}" dt="2023-10-28T18:15:10.601" v="14351" actId="1035"/>
          <ac:picMkLst>
            <pc:docMk/>
            <pc:sldMk cId="478680648" sldId="318"/>
            <ac:picMk id="6" creationId="{9BEB4F80-FFC7-A533-E26E-FCE7DF64B759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4" creationId="{F9663BF9-D919-A1A7-301B-B486935884A3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5" creationId="{3E002301-45DC-A49B-A0F8-EEF6BDD7CCF9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6" creationId="{9268CCD9-E3CB-F1CB-DEBE-AE13268EE772}"/>
          </ac:picMkLst>
        </pc:picChg>
        <pc:picChg chg="del">
          <ac:chgData name="Zac O'Donnell" userId="587c371d-45d3-433a-a51a-af5e910779cc" providerId="ADAL" clId="{D15ABEAB-F4D5-465F-B289-64823AFF0E6F}" dt="2023-10-28T18:14:52.382" v="14320" actId="478"/>
          <ac:picMkLst>
            <pc:docMk/>
            <pc:sldMk cId="478680648" sldId="318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5:10.601" v="14351" actId="1035"/>
          <ac:cxnSpMkLst>
            <pc:docMk/>
            <pc:sldMk cId="478680648" sldId="318"/>
            <ac:cxnSpMk id="9" creationId="{EEEB98CD-6FDF-1557-45FA-EBCECD766B10}"/>
          </ac:cxnSpMkLst>
        </pc:cxnChg>
        <pc:cxnChg chg="add mod">
          <ac:chgData name="Zac O'Donnell" userId="587c371d-45d3-433a-a51a-af5e910779cc" providerId="ADAL" clId="{D15ABEAB-F4D5-465F-B289-64823AFF0E6F}" dt="2023-10-28T18:15:10.601" v="14351" actId="1035"/>
          <ac:cxnSpMkLst>
            <pc:docMk/>
            <pc:sldMk cId="478680648" sldId="318"/>
            <ac:cxnSpMk id="11" creationId="{4A308998-97F9-14E9-FC41-5488F87B080C}"/>
          </ac:cxnSpMkLst>
        </pc:cxnChg>
        <pc:cxnChg chg="del">
          <ac:chgData name="Zac O'Donnell" userId="587c371d-45d3-433a-a51a-af5e910779cc" providerId="ADAL" clId="{D15ABEAB-F4D5-465F-B289-64823AFF0E6F}" dt="2023-10-28T18:14:52.382" v="14320" actId="478"/>
          <ac:cxnSpMkLst>
            <pc:docMk/>
            <pc:sldMk cId="478680648" sldId="318"/>
            <ac:cxnSpMk id="19" creationId="{8A6E1E29-1333-2602-FC7A-62B09630BF9C}"/>
          </ac:cxnSpMkLst>
        </pc:cxnChg>
        <pc:cxnChg chg="add mod">
          <ac:chgData name="Zac O'Donnell" userId="587c371d-45d3-433a-a51a-af5e910779cc" providerId="ADAL" clId="{D15ABEAB-F4D5-465F-B289-64823AFF0E6F}" dt="2023-10-28T18:15:10.601" v="14351" actId="1035"/>
          <ac:cxnSpMkLst>
            <pc:docMk/>
            <pc:sldMk cId="478680648" sldId="318"/>
            <ac:cxnSpMk id="20" creationId="{32FE266B-3FF0-CE46-0317-F82043FF8D48}"/>
          </ac:cxnSpMkLst>
        </pc:cxnChg>
      </pc:sldChg>
      <pc:sldChg chg="modSp add del mod">
        <pc:chgData name="Zac O'Donnell" userId="587c371d-45d3-433a-a51a-af5e910779cc" providerId="ADAL" clId="{D15ABEAB-F4D5-465F-B289-64823AFF0E6F}" dt="2023-10-29T01:48:12.442" v="14861" actId="47"/>
        <pc:sldMkLst>
          <pc:docMk/>
          <pc:sldMk cId="2326505164" sldId="319"/>
        </pc:sldMkLst>
        <pc:spChg chg="mod">
          <ac:chgData name="Zac O'Donnell" userId="587c371d-45d3-433a-a51a-af5e910779cc" providerId="ADAL" clId="{D15ABEAB-F4D5-465F-B289-64823AFF0E6F}" dt="2023-10-28T18:17:28.173" v="14462" actId="20577"/>
          <ac:spMkLst>
            <pc:docMk/>
            <pc:sldMk cId="2326505164" sldId="319"/>
            <ac:spMk id="13" creationId="{11DD2E51-8007-21B4-795A-4DE57883FD06}"/>
          </ac:spMkLst>
        </pc:spChg>
      </pc:sldChg>
      <pc:sldChg chg="addSp delSp modSp add del mod">
        <pc:chgData name="Zac O'Donnell" userId="587c371d-45d3-433a-a51a-af5e910779cc" providerId="ADAL" clId="{D15ABEAB-F4D5-465F-B289-64823AFF0E6F}" dt="2023-10-28T18:16:53.786" v="14453" actId="47"/>
        <pc:sldMkLst>
          <pc:docMk/>
          <pc:sldMk cId="4120544177" sldId="320"/>
        </pc:sldMkLst>
        <pc:spChg chg="mod">
          <ac:chgData name="Zac O'Donnell" userId="587c371d-45d3-433a-a51a-af5e910779cc" providerId="ADAL" clId="{D15ABEAB-F4D5-465F-B289-64823AFF0E6F}" dt="2023-10-28T18:16:24.523" v="14445" actId="1076"/>
          <ac:spMkLst>
            <pc:docMk/>
            <pc:sldMk cId="4120544177" sldId="320"/>
            <ac:spMk id="2" creationId="{E8FA46BA-EB3E-4EEF-AB80-5D93F7E4D8D2}"/>
          </ac:spMkLst>
        </pc:spChg>
        <pc:spChg chg="add mod">
          <ac:chgData name="Zac O'Donnell" userId="587c371d-45d3-433a-a51a-af5e910779cc" providerId="ADAL" clId="{D15ABEAB-F4D5-465F-B289-64823AFF0E6F}" dt="2023-10-28T18:16:08.195" v="14407"/>
          <ac:spMkLst>
            <pc:docMk/>
            <pc:sldMk cId="4120544177" sldId="320"/>
            <ac:spMk id="3" creationId="{BA75ABEB-8084-91BB-8664-90EFE7E34EE1}"/>
          </ac:spMkLst>
        </pc:spChg>
        <pc:spChg chg="add mod">
          <ac:chgData name="Zac O'Donnell" userId="587c371d-45d3-433a-a51a-af5e910779cc" providerId="ADAL" clId="{D15ABEAB-F4D5-465F-B289-64823AFF0E6F}" dt="2023-10-28T18:16:08.195" v="14407"/>
          <ac:spMkLst>
            <pc:docMk/>
            <pc:sldMk cId="4120544177" sldId="320"/>
            <ac:spMk id="5" creationId="{0CE63AC6-E814-CC80-519D-9B675CE2964A}"/>
          </ac:spMkLst>
        </pc:spChg>
        <pc:spChg chg="add mod">
          <ac:chgData name="Zac O'Donnell" userId="587c371d-45d3-433a-a51a-af5e910779cc" providerId="ADAL" clId="{D15ABEAB-F4D5-465F-B289-64823AFF0E6F}" dt="2023-10-28T18:16:08.195" v="14407"/>
          <ac:spMkLst>
            <pc:docMk/>
            <pc:sldMk cId="4120544177" sldId="320"/>
            <ac:spMk id="6" creationId="{F7D279AB-7D4D-1D5F-DE7A-FC3FEDCE82BA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0" creationId="{A6D37EE4-EA1B-46EE-A54B-5233C63C9695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2" creationId="{927D5270-6648-4CC1-8F78-48BE299CAC25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3" creationId="{11DD2E51-8007-21B4-795A-4DE57883FD06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18" creationId="{2E527E57-D3D0-5BCD-817B-94E3BB5ACABA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22" creationId="{56872CC9-9653-AC8E-C382-AECD73365610}"/>
          </ac:spMkLst>
        </pc:spChg>
        <pc:spChg chg="del">
          <ac:chgData name="Zac O'Donnell" userId="587c371d-45d3-433a-a51a-af5e910779cc" providerId="ADAL" clId="{D15ABEAB-F4D5-465F-B289-64823AFF0E6F}" dt="2023-10-28T18:16:07.600" v="14406" actId="478"/>
          <ac:spMkLst>
            <pc:docMk/>
            <pc:sldMk cId="4120544177" sldId="320"/>
            <ac:spMk id="23" creationId="{696DF887-6842-6721-D3BB-898ADB7D514B}"/>
          </ac:spMkLst>
        </pc:spChg>
        <pc:picChg chg="add mod">
          <ac:chgData name="Zac O'Donnell" userId="587c371d-45d3-433a-a51a-af5e910779cc" providerId="ADAL" clId="{D15ABEAB-F4D5-465F-B289-64823AFF0E6F}" dt="2023-10-28T18:16:08.195" v="14407"/>
          <ac:picMkLst>
            <pc:docMk/>
            <pc:sldMk cId="4120544177" sldId="320"/>
            <ac:picMk id="4" creationId="{C3622D87-CABC-0E46-9A04-100800072479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4" creationId="{F9663BF9-D919-A1A7-301B-B486935884A3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5" creationId="{3E002301-45DC-A49B-A0F8-EEF6BDD7CCF9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6" creationId="{9268CCD9-E3CB-F1CB-DEBE-AE13268EE772}"/>
          </ac:picMkLst>
        </pc:picChg>
        <pc:picChg chg="del">
          <ac:chgData name="Zac O'Donnell" userId="587c371d-45d3-433a-a51a-af5e910779cc" providerId="ADAL" clId="{D15ABEAB-F4D5-465F-B289-64823AFF0E6F}" dt="2023-10-28T18:16:07.600" v="14406" actId="478"/>
          <ac:picMkLst>
            <pc:docMk/>
            <pc:sldMk cId="4120544177" sldId="320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6:08.195" v="14407"/>
          <ac:cxnSpMkLst>
            <pc:docMk/>
            <pc:sldMk cId="4120544177" sldId="320"/>
            <ac:cxnSpMk id="7" creationId="{9302BF3F-4989-358F-BF71-32EC42B481C9}"/>
          </ac:cxnSpMkLst>
        </pc:cxnChg>
        <pc:cxnChg chg="add mod">
          <ac:chgData name="Zac O'Donnell" userId="587c371d-45d3-433a-a51a-af5e910779cc" providerId="ADAL" clId="{D15ABEAB-F4D5-465F-B289-64823AFF0E6F}" dt="2023-10-28T18:16:08.195" v="14407"/>
          <ac:cxnSpMkLst>
            <pc:docMk/>
            <pc:sldMk cId="4120544177" sldId="320"/>
            <ac:cxnSpMk id="8" creationId="{17A22144-8104-1FED-9E88-22FA181C14EB}"/>
          </ac:cxnSpMkLst>
        </pc:cxnChg>
        <pc:cxnChg chg="add mod">
          <ac:chgData name="Zac O'Donnell" userId="587c371d-45d3-433a-a51a-af5e910779cc" providerId="ADAL" clId="{D15ABEAB-F4D5-465F-B289-64823AFF0E6F}" dt="2023-10-28T18:16:08.195" v="14407"/>
          <ac:cxnSpMkLst>
            <pc:docMk/>
            <pc:sldMk cId="4120544177" sldId="320"/>
            <ac:cxnSpMk id="9" creationId="{06952250-D6FD-42A2-72EB-93334128D07B}"/>
          </ac:cxnSpMkLst>
        </pc:cxnChg>
        <pc:cxnChg chg="del">
          <ac:chgData name="Zac O'Donnell" userId="587c371d-45d3-433a-a51a-af5e910779cc" providerId="ADAL" clId="{D15ABEAB-F4D5-465F-B289-64823AFF0E6F}" dt="2023-10-28T18:16:07.600" v="14406" actId="478"/>
          <ac:cxnSpMkLst>
            <pc:docMk/>
            <pc:sldMk cId="4120544177" sldId="320"/>
            <ac:cxnSpMk id="19" creationId="{8A6E1E29-1333-2602-FC7A-62B09630BF9C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17:54.505" v="14467" actId="14100"/>
        <pc:sldMkLst>
          <pc:docMk/>
          <pc:sldMk cId="576076575" sldId="321"/>
        </pc:sldMkLst>
        <pc:spChg chg="add mod">
          <ac:chgData name="Zac O'Donnell" userId="587c371d-45d3-433a-a51a-af5e910779cc" providerId="ADAL" clId="{D15ABEAB-F4D5-465F-B289-64823AFF0E6F}" dt="2023-10-28T18:17:39.213" v="14463" actId="1076"/>
          <ac:spMkLst>
            <pc:docMk/>
            <pc:sldMk cId="576076575" sldId="321"/>
            <ac:spMk id="3" creationId="{7837AFD2-34AA-3529-BF1F-BDD027D6101D}"/>
          </ac:spMkLst>
        </pc:spChg>
        <pc:spChg chg="add mod">
          <ac:chgData name="Zac O'Donnell" userId="587c371d-45d3-433a-a51a-af5e910779cc" providerId="ADAL" clId="{D15ABEAB-F4D5-465F-B289-64823AFF0E6F}" dt="2023-10-28T18:17:43.587" v="14464" actId="1076"/>
          <ac:spMkLst>
            <pc:docMk/>
            <pc:sldMk cId="576076575" sldId="321"/>
            <ac:spMk id="5" creationId="{68EF1E0F-9AB9-B1A0-AD0C-12F0606A5F07}"/>
          </ac:spMkLst>
        </pc:spChg>
        <pc:spChg chg="add mod">
          <ac:chgData name="Zac O'Donnell" userId="587c371d-45d3-433a-a51a-af5e910779cc" providerId="ADAL" clId="{D15ABEAB-F4D5-465F-B289-64823AFF0E6F}" dt="2023-10-28T18:17:43.587" v="14464" actId="1076"/>
          <ac:spMkLst>
            <pc:docMk/>
            <pc:sldMk cId="576076575" sldId="321"/>
            <ac:spMk id="6" creationId="{91B34C3F-6E1B-ED54-FE9E-5552D300D3D8}"/>
          </ac:spMkLst>
        </pc:spChg>
        <pc:spChg chg="del mod">
          <ac:chgData name="Zac O'Donnell" userId="587c371d-45d3-433a-a51a-af5e910779cc" providerId="ADAL" clId="{D15ABEAB-F4D5-465F-B289-64823AFF0E6F}" dt="2023-10-28T18:16:38.009" v="14450"/>
          <ac:spMkLst>
            <pc:docMk/>
            <pc:sldMk cId="576076575" sldId="321"/>
            <ac:spMk id="13" creationId="{11DD2E51-8007-21B4-795A-4DE57883FD06}"/>
          </ac:spMkLst>
        </pc:spChg>
        <pc:spChg chg="del">
          <ac:chgData name="Zac O'Donnell" userId="587c371d-45d3-433a-a51a-af5e910779cc" providerId="ADAL" clId="{D15ABEAB-F4D5-465F-B289-64823AFF0E6F}" dt="2023-10-28T18:16:41.099" v="14451" actId="478"/>
          <ac:spMkLst>
            <pc:docMk/>
            <pc:sldMk cId="576076575" sldId="321"/>
            <ac:spMk id="18" creationId="{2E527E57-D3D0-5BCD-817B-94E3BB5ACABA}"/>
          </ac:spMkLst>
        </pc:spChg>
        <pc:spChg chg="del">
          <ac:chgData name="Zac O'Donnell" userId="587c371d-45d3-433a-a51a-af5e910779cc" providerId="ADAL" clId="{D15ABEAB-F4D5-465F-B289-64823AFF0E6F}" dt="2023-10-28T18:16:41.099" v="14451" actId="478"/>
          <ac:spMkLst>
            <pc:docMk/>
            <pc:sldMk cId="576076575" sldId="321"/>
            <ac:spMk id="22" creationId="{56872CC9-9653-AC8E-C382-AECD73365610}"/>
          </ac:spMkLst>
        </pc:spChg>
        <pc:spChg chg="del">
          <ac:chgData name="Zac O'Donnell" userId="587c371d-45d3-433a-a51a-af5e910779cc" providerId="ADAL" clId="{D15ABEAB-F4D5-465F-B289-64823AFF0E6F}" dt="2023-10-28T18:16:41.099" v="14451" actId="478"/>
          <ac:spMkLst>
            <pc:docMk/>
            <pc:sldMk cId="576076575" sldId="321"/>
            <ac:spMk id="23" creationId="{696DF887-6842-6721-D3BB-898ADB7D514B}"/>
          </ac:spMkLst>
        </pc:spChg>
        <pc:picChg chg="add mod">
          <ac:chgData name="Zac O'Donnell" userId="587c371d-45d3-433a-a51a-af5e910779cc" providerId="ADAL" clId="{D15ABEAB-F4D5-465F-B289-64823AFF0E6F}" dt="2023-10-28T18:16:50.260" v="14452"/>
          <ac:picMkLst>
            <pc:docMk/>
            <pc:sldMk cId="576076575" sldId="321"/>
            <ac:picMk id="4" creationId="{B910054B-FF98-5A02-9FB0-1BC342AEE655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4" creationId="{F9663BF9-D919-A1A7-301B-B486935884A3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5" creationId="{3E002301-45DC-A49B-A0F8-EEF6BDD7CCF9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6" creationId="{9268CCD9-E3CB-F1CB-DEBE-AE13268EE772}"/>
          </ac:picMkLst>
        </pc:picChg>
        <pc:picChg chg="del">
          <ac:chgData name="Zac O'Donnell" userId="587c371d-45d3-433a-a51a-af5e910779cc" providerId="ADAL" clId="{D15ABEAB-F4D5-465F-B289-64823AFF0E6F}" dt="2023-10-28T18:16:41.099" v="14451" actId="478"/>
          <ac:picMkLst>
            <pc:docMk/>
            <pc:sldMk cId="576076575" sldId="321"/>
            <ac:picMk id="17" creationId="{31505AA2-C65B-3CC3-251A-E5C9C08B9DE6}"/>
          </ac:picMkLst>
        </pc:picChg>
        <pc:cxnChg chg="add mod">
          <ac:chgData name="Zac O'Donnell" userId="587c371d-45d3-433a-a51a-af5e910779cc" providerId="ADAL" clId="{D15ABEAB-F4D5-465F-B289-64823AFF0E6F}" dt="2023-10-28T18:17:51.109" v="14466" actId="14100"/>
          <ac:cxnSpMkLst>
            <pc:docMk/>
            <pc:sldMk cId="576076575" sldId="321"/>
            <ac:cxnSpMk id="7" creationId="{F485F045-3456-C4A0-380B-005540ABF1EC}"/>
          </ac:cxnSpMkLst>
        </pc:cxnChg>
        <pc:cxnChg chg="add mod">
          <ac:chgData name="Zac O'Donnell" userId="587c371d-45d3-433a-a51a-af5e910779cc" providerId="ADAL" clId="{D15ABEAB-F4D5-465F-B289-64823AFF0E6F}" dt="2023-10-28T18:17:54.505" v="14467" actId="14100"/>
          <ac:cxnSpMkLst>
            <pc:docMk/>
            <pc:sldMk cId="576076575" sldId="321"/>
            <ac:cxnSpMk id="8" creationId="{A2609174-B090-73CA-62C3-B49F0B19064D}"/>
          </ac:cxnSpMkLst>
        </pc:cxnChg>
        <pc:cxnChg chg="add mod">
          <ac:chgData name="Zac O'Donnell" userId="587c371d-45d3-433a-a51a-af5e910779cc" providerId="ADAL" clId="{D15ABEAB-F4D5-465F-B289-64823AFF0E6F}" dt="2023-10-28T18:16:50.260" v="14452"/>
          <ac:cxnSpMkLst>
            <pc:docMk/>
            <pc:sldMk cId="576076575" sldId="321"/>
            <ac:cxnSpMk id="9" creationId="{33AB4834-4126-90F6-4815-2A4E354C46DB}"/>
          </ac:cxnSpMkLst>
        </pc:cxnChg>
        <pc:cxnChg chg="del">
          <ac:chgData name="Zac O'Donnell" userId="587c371d-45d3-433a-a51a-af5e910779cc" providerId="ADAL" clId="{D15ABEAB-F4D5-465F-B289-64823AFF0E6F}" dt="2023-10-28T18:16:41.099" v="14451" actId="478"/>
          <ac:cxnSpMkLst>
            <pc:docMk/>
            <pc:sldMk cId="576076575" sldId="321"/>
            <ac:cxnSpMk id="19" creationId="{8A6E1E29-1333-2602-FC7A-62B09630BF9C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9:54:10.108" v="14623" actId="20577"/>
        <pc:sldMkLst>
          <pc:docMk/>
          <pc:sldMk cId="220866401" sldId="322"/>
        </pc:sldMkLst>
        <pc:spChg chg="mod">
          <ac:chgData name="Zac O'Donnell" userId="587c371d-45d3-433a-a51a-af5e910779cc" providerId="ADAL" clId="{D15ABEAB-F4D5-465F-B289-64823AFF0E6F}" dt="2023-10-28T18:18:04.564" v="14485" actId="20577"/>
          <ac:spMkLst>
            <pc:docMk/>
            <pc:sldMk cId="220866401" sldId="322"/>
            <ac:spMk id="2" creationId="{E8FA46BA-EB3E-4EEF-AB80-5D93F7E4D8D2}"/>
          </ac:spMkLst>
        </pc:spChg>
        <pc:spChg chg="del mod">
          <ac:chgData name="Zac O'Donnell" userId="587c371d-45d3-433a-a51a-af5e910779cc" providerId="ADAL" clId="{D15ABEAB-F4D5-465F-B289-64823AFF0E6F}" dt="2023-10-28T18:18:07.131" v="14488"/>
          <ac:spMkLst>
            <pc:docMk/>
            <pc:sldMk cId="220866401" sldId="322"/>
            <ac:spMk id="3" creationId="{7837AFD2-34AA-3529-BF1F-BDD027D6101D}"/>
          </ac:spMkLst>
        </pc:spChg>
        <pc:spChg chg="del">
          <ac:chgData name="Zac O'Donnell" userId="587c371d-45d3-433a-a51a-af5e910779cc" providerId="ADAL" clId="{D15ABEAB-F4D5-465F-B289-64823AFF0E6F}" dt="2023-10-28T18:18:10.948" v="14489" actId="478"/>
          <ac:spMkLst>
            <pc:docMk/>
            <pc:sldMk cId="220866401" sldId="322"/>
            <ac:spMk id="5" creationId="{68EF1E0F-9AB9-B1A0-AD0C-12F0606A5F07}"/>
          </ac:spMkLst>
        </pc:spChg>
        <pc:spChg chg="del">
          <ac:chgData name="Zac O'Donnell" userId="587c371d-45d3-433a-a51a-af5e910779cc" providerId="ADAL" clId="{D15ABEAB-F4D5-465F-B289-64823AFF0E6F}" dt="2023-10-28T18:18:10.948" v="14489" actId="478"/>
          <ac:spMkLst>
            <pc:docMk/>
            <pc:sldMk cId="220866401" sldId="322"/>
            <ac:spMk id="6" creationId="{91B34C3F-6E1B-ED54-FE9E-5552D300D3D8}"/>
          </ac:spMkLst>
        </pc:spChg>
        <pc:spChg chg="del">
          <ac:chgData name="Zac O'Donnell" userId="587c371d-45d3-433a-a51a-af5e910779cc" providerId="ADAL" clId="{D15ABEAB-F4D5-465F-B289-64823AFF0E6F}" dt="2023-10-28T18:18:10.948" v="14489" actId="478"/>
          <ac:spMkLst>
            <pc:docMk/>
            <pc:sldMk cId="220866401" sldId="322"/>
            <ac:spMk id="10" creationId="{A6D37EE4-EA1B-46EE-A54B-5233C63C9695}"/>
          </ac:spMkLst>
        </pc:spChg>
        <pc:spChg chg="add mod">
          <ac:chgData name="Zac O'Donnell" userId="587c371d-45d3-433a-a51a-af5e910779cc" providerId="ADAL" clId="{D15ABEAB-F4D5-465F-B289-64823AFF0E6F}" dt="2023-10-28T19:54:10.108" v="14623" actId="20577"/>
          <ac:spMkLst>
            <pc:docMk/>
            <pc:sldMk cId="220866401" sldId="322"/>
            <ac:spMk id="11" creationId="{0F513DA9-99DE-D36D-9E42-18F44DD0B93E}"/>
          </ac:spMkLst>
        </pc:spChg>
        <pc:picChg chg="del">
          <ac:chgData name="Zac O'Donnell" userId="587c371d-45d3-433a-a51a-af5e910779cc" providerId="ADAL" clId="{D15ABEAB-F4D5-465F-B289-64823AFF0E6F}" dt="2023-10-28T18:18:10.948" v="14489" actId="478"/>
          <ac:picMkLst>
            <pc:docMk/>
            <pc:sldMk cId="220866401" sldId="322"/>
            <ac:picMk id="4" creationId="{B910054B-FF98-5A02-9FB0-1BC342AEE655}"/>
          </ac:picMkLst>
        </pc:picChg>
        <pc:cxnChg chg="del mod">
          <ac:chgData name="Zac O'Donnell" userId="587c371d-45d3-433a-a51a-af5e910779cc" providerId="ADAL" clId="{D15ABEAB-F4D5-465F-B289-64823AFF0E6F}" dt="2023-10-28T18:18:10.948" v="14489" actId="478"/>
          <ac:cxnSpMkLst>
            <pc:docMk/>
            <pc:sldMk cId="220866401" sldId="322"/>
            <ac:cxnSpMk id="7" creationId="{F485F045-3456-C4A0-380B-005540ABF1EC}"/>
          </ac:cxnSpMkLst>
        </pc:cxnChg>
        <pc:cxnChg chg="del mod">
          <ac:chgData name="Zac O'Donnell" userId="587c371d-45d3-433a-a51a-af5e910779cc" providerId="ADAL" clId="{D15ABEAB-F4D5-465F-B289-64823AFF0E6F}" dt="2023-10-28T18:18:10.948" v="14489" actId="478"/>
          <ac:cxnSpMkLst>
            <pc:docMk/>
            <pc:sldMk cId="220866401" sldId="322"/>
            <ac:cxnSpMk id="8" creationId="{A2609174-B090-73CA-62C3-B49F0B19064D}"/>
          </ac:cxnSpMkLst>
        </pc:cxnChg>
        <pc:cxnChg chg="del">
          <ac:chgData name="Zac O'Donnell" userId="587c371d-45d3-433a-a51a-af5e910779cc" providerId="ADAL" clId="{D15ABEAB-F4D5-465F-B289-64823AFF0E6F}" dt="2023-10-28T18:18:10.948" v="14489" actId="478"/>
          <ac:cxnSpMkLst>
            <pc:docMk/>
            <pc:sldMk cId="220866401" sldId="322"/>
            <ac:cxnSpMk id="9" creationId="{33AB4834-4126-90F6-4815-2A4E354C46DB}"/>
          </ac:cxnSpMkLst>
        </pc:cxnChg>
      </pc:sldChg>
      <pc:sldChg chg="addSp delSp modSp add mod">
        <pc:chgData name="Zac O'Donnell" userId="587c371d-45d3-433a-a51a-af5e910779cc" providerId="ADAL" clId="{D15ABEAB-F4D5-465F-B289-64823AFF0E6F}" dt="2023-10-28T18:19:48.236" v="14543" actId="1076"/>
        <pc:sldMkLst>
          <pc:docMk/>
          <pc:sldMk cId="3624062666" sldId="323"/>
        </pc:sldMkLst>
        <pc:spChg chg="mod">
          <ac:chgData name="Zac O'Donnell" userId="587c371d-45d3-433a-a51a-af5e910779cc" providerId="ADAL" clId="{D15ABEAB-F4D5-465F-B289-64823AFF0E6F}" dt="2023-10-28T18:19:33.329" v="14541" actId="20577"/>
          <ac:spMkLst>
            <pc:docMk/>
            <pc:sldMk cId="3624062666" sldId="323"/>
            <ac:spMk id="3" creationId="{AD92FA1C-8AB7-5812-1C75-D231FE6876DF}"/>
          </ac:spMkLst>
        </pc:spChg>
        <pc:spChg chg="del mod">
          <ac:chgData name="Zac O'Donnell" userId="587c371d-45d3-433a-a51a-af5e910779cc" providerId="ADAL" clId="{D15ABEAB-F4D5-465F-B289-64823AFF0E6F}" dt="2023-10-28T18:19:30.085" v="14531" actId="478"/>
          <ac:spMkLst>
            <pc:docMk/>
            <pc:sldMk cId="3624062666" sldId="323"/>
            <ac:spMk id="4" creationId="{09DBA9ED-FC54-0111-88E1-8E27FD43A367}"/>
          </ac:spMkLst>
        </pc:spChg>
        <pc:spChg chg="add mod">
          <ac:chgData name="Zac O'Donnell" userId="587c371d-45d3-433a-a51a-af5e910779cc" providerId="ADAL" clId="{D15ABEAB-F4D5-465F-B289-64823AFF0E6F}" dt="2023-10-28T18:19:39.911" v="14542"/>
          <ac:spMkLst>
            <pc:docMk/>
            <pc:sldMk cId="3624062666" sldId="323"/>
            <ac:spMk id="6" creationId="{11CDD764-6028-5421-6DB4-B3323DB26836}"/>
          </ac:spMkLst>
        </pc:spChg>
        <pc:spChg chg="add mod">
          <ac:chgData name="Zac O'Donnell" userId="587c371d-45d3-433a-a51a-af5e910779cc" providerId="ADAL" clId="{D15ABEAB-F4D5-465F-B289-64823AFF0E6F}" dt="2023-10-28T18:19:48.236" v="14543" actId="1076"/>
          <ac:spMkLst>
            <pc:docMk/>
            <pc:sldMk cId="3624062666" sldId="323"/>
            <ac:spMk id="8" creationId="{1EBD8333-132B-80AA-A051-24B3CE6FF417}"/>
          </ac:spMkLst>
        </pc:spChg>
        <pc:picChg chg="add mod">
          <ac:chgData name="Zac O'Donnell" userId="587c371d-45d3-433a-a51a-af5e910779cc" providerId="ADAL" clId="{D15ABEAB-F4D5-465F-B289-64823AFF0E6F}" dt="2023-10-28T18:19:39.911" v="14542"/>
          <ac:picMkLst>
            <pc:docMk/>
            <pc:sldMk cId="3624062666" sldId="323"/>
            <ac:picMk id="2" creationId="{B80BABBC-DA6A-B228-ABA7-E382970743DD}"/>
          </ac:picMkLst>
        </pc:picChg>
        <pc:picChg chg="add mod">
          <ac:chgData name="Zac O'Donnell" userId="587c371d-45d3-433a-a51a-af5e910779cc" providerId="ADAL" clId="{D15ABEAB-F4D5-465F-B289-64823AFF0E6F}" dt="2023-10-28T18:19:48.236" v="14543" actId="1076"/>
          <ac:picMkLst>
            <pc:docMk/>
            <pc:sldMk cId="3624062666" sldId="323"/>
            <ac:picMk id="7" creationId="{F9420B73-EAA3-009A-46A2-266F20188A2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E9F4E-288C-4847-BD07-2E5B536C701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6AA0A24E-F8CF-4F22-BF4E-3A797CE18548}">
      <dgm:prSet phldrT="[Text]" custT="1"/>
      <dgm:spPr/>
      <dgm:t>
        <a:bodyPr/>
        <a:lstStyle/>
        <a:p>
          <a:br>
            <a:rPr lang="en-US" sz="2400" dirty="0">
              <a:solidFill>
                <a:schemeClr val="tx1"/>
              </a:solidFill>
            </a:rPr>
          </a:br>
          <a:r>
            <a:rPr lang="en-US" sz="2400" dirty="0">
              <a:solidFill>
                <a:schemeClr val="tx1"/>
              </a:solidFill>
            </a:rPr>
            <a:t>Users</a:t>
          </a:r>
          <a:endParaRPr lang="en-US" sz="4000" dirty="0">
            <a:solidFill>
              <a:schemeClr val="tx1"/>
            </a:solidFill>
          </a:endParaRPr>
        </a:p>
      </dgm:t>
    </dgm:pt>
    <dgm:pt modelId="{E409EE23-0B31-41B4-8BBD-B242EC2DA254}" type="parTrans" cxnId="{FCFDB796-19FB-4D2F-8DA6-A827D30C90B1}">
      <dgm:prSet/>
      <dgm:spPr/>
      <dgm:t>
        <a:bodyPr/>
        <a:lstStyle/>
        <a:p>
          <a:endParaRPr lang="en-US"/>
        </a:p>
      </dgm:t>
    </dgm:pt>
    <dgm:pt modelId="{B8613605-1B89-4EB0-BE73-26E0E8FFF286}" type="sibTrans" cxnId="{FCFDB796-19FB-4D2F-8DA6-A827D30C90B1}">
      <dgm:prSet/>
      <dgm:spPr/>
      <dgm:t>
        <a:bodyPr/>
        <a:lstStyle/>
        <a:p>
          <a:endParaRPr lang="en-US"/>
        </a:p>
      </dgm:t>
    </dgm:pt>
    <dgm:pt modelId="{E554D274-D001-4DEE-8D5D-873449B2AD7B}">
      <dgm:prSet phldrT="[Text]"/>
      <dgm:spPr/>
      <dgm:t>
        <a:bodyPr/>
        <a:lstStyle/>
        <a:p>
          <a:r>
            <a:rPr lang="en-US" dirty="0"/>
            <a:t>Manual Tests</a:t>
          </a:r>
        </a:p>
      </dgm:t>
    </dgm:pt>
    <dgm:pt modelId="{BA36F3A1-FE20-4555-9696-B6AEC7D05EC3}" type="parTrans" cxnId="{C5CBC8A6-F5EE-4596-B2AC-1D4A01ED0301}">
      <dgm:prSet/>
      <dgm:spPr/>
      <dgm:t>
        <a:bodyPr/>
        <a:lstStyle/>
        <a:p>
          <a:endParaRPr lang="en-US"/>
        </a:p>
      </dgm:t>
    </dgm:pt>
    <dgm:pt modelId="{0157568A-A24D-4220-9DA1-0CBCC7A0CE2A}" type="sibTrans" cxnId="{C5CBC8A6-F5EE-4596-B2AC-1D4A01ED0301}">
      <dgm:prSet/>
      <dgm:spPr/>
      <dgm:t>
        <a:bodyPr/>
        <a:lstStyle/>
        <a:p>
          <a:endParaRPr lang="en-US"/>
        </a:p>
      </dgm:t>
    </dgm:pt>
    <dgm:pt modelId="{964B74A0-A352-49F2-98D3-536BBBEBA0D4}">
      <dgm:prSet phldrT="[Text]"/>
      <dgm:spPr/>
      <dgm:t>
        <a:bodyPr/>
        <a:lstStyle/>
        <a:p>
          <a:r>
            <a:rPr lang="en-US" dirty="0"/>
            <a:t>Code Review</a:t>
          </a:r>
        </a:p>
      </dgm:t>
    </dgm:pt>
    <dgm:pt modelId="{06986C40-D637-47F9-AF64-7CDE42C7B7DC}" type="parTrans" cxnId="{98B87041-F191-4E4C-B053-796FC586FFD9}">
      <dgm:prSet/>
      <dgm:spPr/>
      <dgm:t>
        <a:bodyPr/>
        <a:lstStyle/>
        <a:p>
          <a:endParaRPr lang="en-US"/>
        </a:p>
      </dgm:t>
    </dgm:pt>
    <dgm:pt modelId="{7486CE28-8FBD-4902-A1A0-F51D154C9B90}" type="sibTrans" cxnId="{98B87041-F191-4E4C-B053-796FC586FFD9}">
      <dgm:prSet/>
      <dgm:spPr/>
      <dgm:t>
        <a:bodyPr/>
        <a:lstStyle/>
        <a:p>
          <a:endParaRPr lang="en-US"/>
        </a:p>
      </dgm:t>
    </dgm:pt>
    <dgm:pt modelId="{42C1387C-7430-410C-8478-9BDBF48C2B7D}">
      <dgm:prSet phldrT="[Text]"/>
      <dgm:spPr/>
      <dgm:t>
        <a:bodyPr/>
        <a:lstStyle/>
        <a:p>
          <a:r>
            <a:rPr lang="en-US" dirty="0"/>
            <a:t>Backend Unit Tests</a:t>
          </a:r>
        </a:p>
      </dgm:t>
    </dgm:pt>
    <dgm:pt modelId="{9275FE9C-C064-4634-9F4F-2985162943E0}" type="parTrans" cxnId="{58170D15-C471-4868-B60D-BCD91C7001E0}">
      <dgm:prSet/>
      <dgm:spPr/>
      <dgm:t>
        <a:bodyPr/>
        <a:lstStyle/>
        <a:p>
          <a:endParaRPr lang="en-US"/>
        </a:p>
      </dgm:t>
    </dgm:pt>
    <dgm:pt modelId="{2E2C4E42-5A19-4D7D-B69F-91050AA64002}" type="sibTrans" cxnId="{58170D15-C471-4868-B60D-BCD91C7001E0}">
      <dgm:prSet/>
      <dgm:spPr/>
      <dgm:t>
        <a:bodyPr/>
        <a:lstStyle/>
        <a:p>
          <a:endParaRPr lang="en-US"/>
        </a:p>
      </dgm:t>
    </dgm:pt>
    <dgm:pt modelId="{73ABAD4F-3F93-4639-890E-F1ACCA038A7D}">
      <dgm:prSet phldrT="[Text]"/>
      <dgm:spPr/>
      <dgm:t>
        <a:bodyPr/>
        <a:lstStyle/>
        <a:p>
          <a:r>
            <a:rPr lang="en-US" dirty="0"/>
            <a:t>Backend Integration Tests</a:t>
          </a:r>
        </a:p>
      </dgm:t>
    </dgm:pt>
    <dgm:pt modelId="{4152C48E-99F2-42F0-96D3-C8885C83986D}" type="parTrans" cxnId="{BFBB00AC-ECD6-4A94-9ACF-C5C71D1E58F6}">
      <dgm:prSet/>
      <dgm:spPr/>
      <dgm:t>
        <a:bodyPr/>
        <a:lstStyle/>
        <a:p>
          <a:endParaRPr lang="en-US"/>
        </a:p>
      </dgm:t>
    </dgm:pt>
    <dgm:pt modelId="{5E550FAE-BECD-4D76-AD46-8E2EB0634646}" type="sibTrans" cxnId="{BFBB00AC-ECD6-4A94-9ACF-C5C71D1E58F6}">
      <dgm:prSet/>
      <dgm:spPr/>
      <dgm:t>
        <a:bodyPr/>
        <a:lstStyle/>
        <a:p>
          <a:endParaRPr lang="en-US"/>
        </a:p>
      </dgm:t>
    </dgm:pt>
    <dgm:pt modelId="{7823A016-45F8-42A3-A3DC-53447366E960}" type="pres">
      <dgm:prSet presAssocID="{B19E9F4E-288C-4847-BD07-2E5B536C7010}" presName="Name0" presStyleCnt="0">
        <dgm:presLayoutVars>
          <dgm:dir/>
          <dgm:animLvl val="lvl"/>
          <dgm:resizeHandles val="exact"/>
        </dgm:presLayoutVars>
      </dgm:prSet>
      <dgm:spPr/>
    </dgm:pt>
    <dgm:pt modelId="{7274508A-67F0-41E1-8D4A-FADF01123810}" type="pres">
      <dgm:prSet presAssocID="{6AA0A24E-F8CF-4F22-BF4E-3A797CE18548}" presName="Name8" presStyleCnt="0"/>
      <dgm:spPr/>
    </dgm:pt>
    <dgm:pt modelId="{00E44518-A119-4977-AD7C-9733C1C01B50}" type="pres">
      <dgm:prSet presAssocID="{6AA0A24E-F8CF-4F22-BF4E-3A797CE18548}" presName="level" presStyleLbl="node1" presStyleIdx="0" presStyleCnt="5" custScaleY="120439">
        <dgm:presLayoutVars>
          <dgm:chMax val="1"/>
          <dgm:bulletEnabled val="1"/>
        </dgm:presLayoutVars>
      </dgm:prSet>
      <dgm:spPr/>
    </dgm:pt>
    <dgm:pt modelId="{91FE09BC-BF7B-4FBC-BBE9-FEFAAB77AD75}" type="pres">
      <dgm:prSet presAssocID="{6AA0A24E-F8CF-4F22-BF4E-3A797CE1854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751D26D-0A68-4E98-A67A-EF22D53B3B07}" type="pres">
      <dgm:prSet presAssocID="{E554D274-D001-4DEE-8D5D-873449B2AD7B}" presName="Name8" presStyleCnt="0"/>
      <dgm:spPr/>
    </dgm:pt>
    <dgm:pt modelId="{DE4F30C5-8FBD-4F75-8034-1BF4F35FE250}" type="pres">
      <dgm:prSet presAssocID="{E554D274-D001-4DEE-8D5D-873449B2AD7B}" presName="level" presStyleLbl="node1" presStyleIdx="1" presStyleCnt="5">
        <dgm:presLayoutVars>
          <dgm:chMax val="1"/>
          <dgm:bulletEnabled val="1"/>
        </dgm:presLayoutVars>
      </dgm:prSet>
      <dgm:spPr/>
    </dgm:pt>
    <dgm:pt modelId="{4D576354-9AB0-4CBD-8CE6-5F82F247D3BF}" type="pres">
      <dgm:prSet presAssocID="{E554D274-D001-4DEE-8D5D-873449B2AD7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BD19A6-D56F-40AC-833E-C3F2748A9A73}" type="pres">
      <dgm:prSet presAssocID="{964B74A0-A352-49F2-98D3-536BBBEBA0D4}" presName="Name8" presStyleCnt="0"/>
      <dgm:spPr/>
    </dgm:pt>
    <dgm:pt modelId="{E0D3B599-94D1-4BAE-905C-6E186E33FB71}" type="pres">
      <dgm:prSet presAssocID="{964B74A0-A352-49F2-98D3-536BBBEBA0D4}" presName="level" presStyleLbl="node1" presStyleIdx="2" presStyleCnt="5" custScaleY="151990">
        <dgm:presLayoutVars>
          <dgm:chMax val="1"/>
          <dgm:bulletEnabled val="1"/>
        </dgm:presLayoutVars>
      </dgm:prSet>
      <dgm:spPr/>
    </dgm:pt>
    <dgm:pt modelId="{3D48074A-9455-4C6C-8006-7F2522DEE53B}" type="pres">
      <dgm:prSet presAssocID="{964B74A0-A352-49F2-98D3-536BBBEBA0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9F8B168-A0A2-4529-A19F-7060BDF90D89}" type="pres">
      <dgm:prSet presAssocID="{73ABAD4F-3F93-4639-890E-F1ACCA038A7D}" presName="Name8" presStyleCnt="0"/>
      <dgm:spPr/>
    </dgm:pt>
    <dgm:pt modelId="{962A59A1-45A7-4EFB-AD83-55419C868A02}" type="pres">
      <dgm:prSet presAssocID="{73ABAD4F-3F93-4639-890E-F1ACCA038A7D}" presName="level" presStyleLbl="node1" presStyleIdx="3" presStyleCnt="5" custScaleY="63609">
        <dgm:presLayoutVars>
          <dgm:chMax val="1"/>
          <dgm:bulletEnabled val="1"/>
        </dgm:presLayoutVars>
      </dgm:prSet>
      <dgm:spPr/>
    </dgm:pt>
    <dgm:pt modelId="{CA7DDD9F-3E62-42B3-9518-4548BAC9964E}" type="pres">
      <dgm:prSet presAssocID="{73ABAD4F-3F93-4639-890E-F1ACCA038A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1E0E8D6-7EA3-494A-9FF2-9A5213846050}" type="pres">
      <dgm:prSet presAssocID="{42C1387C-7430-410C-8478-9BDBF48C2B7D}" presName="Name8" presStyleCnt="0"/>
      <dgm:spPr/>
    </dgm:pt>
    <dgm:pt modelId="{EBFB9D4C-B51F-4587-A93F-18D52F4C5D8E}" type="pres">
      <dgm:prSet presAssocID="{42C1387C-7430-410C-8478-9BDBF48C2B7D}" presName="level" presStyleLbl="node1" presStyleIdx="4" presStyleCnt="5" custScaleY="110243">
        <dgm:presLayoutVars>
          <dgm:chMax val="1"/>
          <dgm:bulletEnabled val="1"/>
        </dgm:presLayoutVars>
      </dgm:prSet>
      <dgm:spPr/>
    </dgm:pt>
    <dgm:pt modelId="{E7DDFC9D-E270-485F-B629-232C6FAACC81}" type="pres">
      <dgm:prSet presAssocID="{42C1387C-7430-410C-8478-9BDBF48C2B7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8170D15-C471-4868-B60D-BCD91C7001E0}" srcId="{B19E9F4E-288C-4847-BD07-2E5B536C7010}" destId="{42C1387C-7430-410C-8478-9BDBF48C2B7D}" srcOrd="4" destOrd="0" parTransId="{9275FE9C-C064-4634-9F4F-2985162943E0}" sibTransId="{2E2C4E42-5A19-4D7D-B69F-91050AA64002}"/>
    <dgm:cxn modelId="{1C08C91D-A475-4408-9E83-F408084D92AC}" type="presOf" srcId="{E554D274-D001-4DEE-8D5D-873449B2AD7B}" destId="{4D576354-9AB0-4CBD-8CE6-5F82F247D3BF}" srcOrd="1" destOrd="0" presId="urn:microsoft.com/office/officeart/2005/8/layout/pyramid1"/>
    <dgm:cxn modelId="{B84B9D24-606C-4A15-BEBB-287CD8E78D46}" type="presOf" srcId="{6AA0A24E-F8CF-4F22-BF4E-3A797CE18548}" destId="{00E44518-A119-4977-AD7C-9733C1C01B50}" srcOrd="0" destOrd="0" presId="urn:microsoft.com/office/officeart/2005/8/layout/pyramid1"/>
    <dgm:cxn modelId="{48792E5E-8D76-43CC-8535-971996ABE431}" type="presOf" srcId="{42C1387C-7430-410C-8478-9BDBF48C2B7D}" destId="{EBFB9D4C-B51F-4587-A93F-18D52F4C5D8E}" srcOrd="0" destOrd="0" presId="urn:microsoft.com/office/officeart/2005/8/layout/pyramid1"/>
    <dgm:cxn modelId="{98B87041-F191-4E4C-B053-796FC586FFD9}" srcId="{B19E9F4E-288C-4847-BD07-2E5B536C7010}" destId="{964B74A0-A352-49F2-98D3-536BBBEBA0D4}" srcOrd="2" destOrd="0" parTransId="{06986C40-D637-47F9-AF64-7CDE42C7B7DC}" sibTransId="{7486CE28-8FBD-4902-A1A0-F51D154C9B90}"/>
    <dgm:cxn modelId="{44BF0B56-03CD-4B3A-8D73-179F6762B907}" type="presOf" srcId="{42C1387C-7430-410C-8478-9BDBF48C2B7D}" destId="{E7DDFC9D-E270-485F-B629-232C6FAACC81}" srcOrd="1" destOrd="0" presId="urn:microsoft.com/office/officeart/2005/8/layout/pyramid1"/>
    <dgm:cxn modelId="{A269FE59-1C57-4B99-9606-2F2421696217}" type="presOf" srcId="{964B74A0-A352-49F2-98D3-536BBBEBA0D4}" destId="{E0D3B599-94D1-4BAE-905C-6E186E33FB71}" srcOrd="0" destOrd="0" presId="urn:microsoft.com/office/officeart/2005/8/layout/pyramid1"/>
    <dgm:cxn modelId="{E3477D83-FF98-48FC-8BB0-7810187F3018}" type="presOf" srcId="{B19E9F4E-288C-4847-BD07-2E5B536C7010}" destId="{7823A016-45F8-42A3-A3DC-53447366E960}" srcOrd="0" destOrd="0" presId="urn:microsoft.com/office/officeart/2005/8/layout/pyramid1"/>
    <dgm:cxn modelId="{8BA5568D-A5AD-418E-9BDB-EFB4B422BC92}" type="presOf" srcId="{73ABAD4F-3F93-4639-890E-F1ACCA038A7D}" destId="{CA7DDD9F-3E62-42B3-9518-4548BAC9964E}" srcOrd="1" destOrd="0" presId="urn:microsoft.com/office/officeart/2005/8/layout/pyramid1"/>
    <dgm:cxn modelId="{FCFDB796-19FB-4D2F-8DA6-A827D30C90B1}" srcId="{B19E9F4E-288C-4847-BD07-2E5B536C7010}" destId="{6AA0A24E-F8CF-4F22-BF4E-3A797CE18548}" srcOrd="0" destOrd="0" parTransId="{E409EE23-0B31-41B4-8BBD-B242EC2DA254}" sibTransId="{B8613605-1B89-4EB0-BE73-26E0E8FFF286}"/>
    <dgm:cxn modelId="{C5CBC8A6-F5EE-4596-B2AC-1D4A01ED0301}" srcId="{B19E9F4E-288C-4847-BD07-2E5B536C7010}" destId="{E554D274-D001-4DEE-8D5D-873449B2AD7B}" srcOrd="1" destOrd="0" parTransId="{BA36F3A1-FE20-4555-9696-B6AEC7D05EC3}" sibTransId="{0157568A-A24D-4220-9DA1-0CBCC7A0CE2A}"/>
    <dgm:cxn modelId="{BFBB00AC-ECD6-4A94-9ACF-C5C71D1E58F6}" srcId="{B19E9F4E-288C-4847-BD07-2E5B536C7010}" destId="{73ABAD4F-3F93-4639-890E-F1ACCA038A7D}" srcOrd="3" destOrd="0" parTransId="{4152C48E-99F2-42F0-96D3-C8885C83986D}" sibTransId="{5E550FAE-BECD-4D76-AD46-8E2EB0634646}"/>
    <dgm:cxn modelId="{5F5BFEAF-8904-44B2-8BAA-5DC32217DA02}" type="presOf" srcId="{6AA0A24E-F8CF-4F22-BF4E-3A797CE18548}" destId="{91FE09BC-BF7B-4FBC-BBE9-FEFAAB77AD75}" srcOrd="1" destOrd="0" presId="urn:microsoft.com/office/officeart/2005/8/layout/pyramid1"/>
    <dgm:cxn modelId="{5FECEFB4-BED5-4324-88EB-4738C27429B8}" type="presOf" srcId="{964B74A0-A352-49F2-98D3-536BBBEBA0D4}" destId="{3D48074A-9455-4C6C-8006-7F2522DEE53B}" srcOrd="1" destOrd="0" presId="urn:microsoft.com/office/officeart/2005/8/layout/pyramid1"/>
    <dgm:cxn modelId="{FB9C4CB6-06B8-440D-AEB4-5C788B415A91}" type="presOf" srcId="{E554D274-D001-4DEE-8D5D-873449B2AD7B}" destId="{DE4F30C5-8FBD-4F75-8034-1BF4F35FE250}" srcOrd="0" destOrd="0" presId="urn:microsoft.com/office/officeart/2005/8/layout/pyramid1"/>
    <dgm:cxn modelId="{D90150DD-7803-48BB-BE77-9DB6C95BBFA2}" type="presOf" srcId="{73ABAD4F-3F93-4639-890E-F1ACCA038A7D}" destId="{962A59A1-45A7-4EFB-AD83-55419C868A02}" srcOrd="0" destOrd="0" presId="urn:microsoft.com/office/officeart/2005/8/layout/pyramid1"/>
    <dgm:cxn modelId="{DF47009E-288F-4544-A65F-2BA73B2E8EC0}" type="presParOf" srcId="{7823A016-45F8-42A3-A3DC-53447366E960}" destId="{7274508A-67F0-41E1-8D4A-FADF01123810}" srcOrd="0" destOrd="0" presId="urn:microsoft.com/office/officeart/2005/8/layout/pyramid1"/>
    <dgm:cxn modelId="{169242B7-1A66-4A6C-9511-464156C86506}" type="presParOf" srcId="{7274508A-67F0-41E1-8D4A-FADF01123810}" destId="{00E44518-A119-4977-AD7C-9733C1C01B50}" srcOrd="0" destOrd="0" presId="urn:microsoft.com/office/officeart/2005/8/layout/pyramid1"/>
    <dgm:cxn modelId="{F3FF7241-5A23-4F6A-869C-7F1AC1B28540}" type="presParOf" srcId="{7274508A-67F0-41E1-8D4A-FADF01123810}" destId="{91FE09BC-BF7B-4FBC-BBE9-FEFAAB77AD75}" srcOrd="1" destOrd="0" presId="urn:microsoft.com/office/officeart/2005/8/layout/pyramid1"/>
    <dgm:cxn modelId="{DF507A32-5974-48C9-8281-0D8929EDC011}" type="presParOf" srcId="{7823A016-45F8-42A3-A3DC-53447366E960}" destId="{E751D26D-0A68-4E98-A67A-EF22D53B3B07}" srcOrd="1" destOrd="0" presId="urn:microsoft.com/office/officeart/2005/8/layout/pyramid1"/>
    <dgm:cxn modelId="{1DE4BD38-DD63-4266-A0E9-69168A5E0E80}" type="presParOf" srcId="{E751D26D-0A68-4E98-A67A-EF22D53B3B07}" destId="{DE4F30C5-8FBD-4F75-8034-1BF4F35FE250}" srcOrd="0" destOrd="0" presId="urn:microsoft.com/office/officeart/2005/8/layout/pyramid1"/>
    <dgm:cxn modelId="{71C1EBBD-64EB-46DE-B363-DDEB494BFF3D}" type="presParOf" srcId="{E751D26D-0A68-4E98-A67A-EF22D53B3B07}" destId="{4D576354-9AB0-4CBD-8CE6-5F82F247D3BF}" srcOrd="1" destOrd="0" presId="urn:microsoft.com/office/officeart/2005/8/layout/pyramid1"/>
    <dgm:cxn modelId="{188F2A79-3FF3-4873-8D7E-4482221A87F7}" type="presParOf" srcId="{7823A016-45F8-42A3-A3DC-53447366E960}" destId="{0FBD19A6-D56F-40AC-833E-C3F2748A9A73}" srcOrd="2" destOrd="0" presId="urn:microsoft.com/office/officeart/2005/8/layout/pyramid1"/>
    <dgm:cxn modelId="{BBF8ECCF-AA89-4B7F-AE6D-C8236469767D}" type="presParOf" srcId="{0FBD19A6-D56F-40AC-833E-C3F2748A9A73}" destId="{E0D3B599-94D1-4BAE-905C-6E186E33FB71}" srcOrd="0" destOrd="0" presId="urn:microsoft.com/office/officeart/2005/8/layout/pyramid1"/>
    <dgm:cxn modelId="{024D1E7B-E97A-4670-8B64-CB2274CDE86C}" type="presParOf" srcId="{0FBD19A6-D56F-40AC-833E-C3F2748A9A73}" destId="{3D48074A-9455-4C6C-8006-7F2522DEE53B}" srcOrd="1" destOrd="0" presId="urn:microsoft.com/office/officeart/2005/8/layout/pyramid1"/>
    <dgm:cxn modelId="{EF585C37-5073-485C-930A-EC125185175F}" type="presParOf" srcId="{7823A016-45F8-42A3-A3DC-53447366E960}" destId="{39F8B168-A0A2-4529-A19F-7060BDF90D89}" srcOrd="3" destOrd="0" presId="urn:microsoft.com/office/officeart/2005/8/layout/pyramid1"/>
    <dgm:cxn modelId="{B734BCE1-A09C-45B6-8EEA-BE6B3564757B}" type="presParOf" srcId="{39F8B168-A0A2-4529-A19F-7060BDF90D89}" destId="{962A59A1-45A7-4EFB-AD83-55419C868A02}" srcOrd="0" destOrd="0" presId="urn:microsoft.com/office/officeart/2005/8/layout/pyramid1"/>
    <dgm:cxn modelId="{C27D73A5-FBAA-4322-89E5-92E451A50FEB}" type="presParOf" srcId="{39F8B168-A0A2-4529-A19F-7060BDF90D89}" destId="{CA7DDD9F-3E62-42B3-9518-4548BAC9964E}" srcOrd="1" destOrd="0" presId="urn:microsoft.com/office/officeart/2005/8/layout/pyramid1"/>
    <dgm:cxn modelId="{F18E7BB9-61E0-4CFD-91E6-AABEF8E7A9DD}" type="presParOf" srcId="{7823A016-45F8-42A3-A3DC-53447366E960}" destId="{01E0E8D6-7EA3-494A-9FF2-9A5213846050}" srcOrd="4" destOrd="0" presId="urn:microsoft.com/office/officeart/2005/8/layout/pyramid1"/>
    <dgm:cxn modelId="{F899A94B-465F-420E-8307-E24EA672BA35}" type="presParOf" srcId="{01E0E8D6-7EA3-494A-9FF2-9A5213846050}" destId="{EBFB9D4C-B51F-4587-A93F-18D52F4C5D8E}" srcOrd="0" destOrd="0" presId="urn:microsoft.com/office/officeart/2005/8/layout/pyramid1"/>
    <dgm:cxn modelId="{EE154481-429A-4B0A-BDBA-D104FAAF2C4F}" type="presParOf" srcId="{01E0E8D6-7EA3-494A-9FF2-9A5213846050}" destId="{E7DDFC9D-E270-485F-B629-232C6FAACC8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44518-A119-4977-AD7C-9733C1C01B50}">
      <dsp:nvSpPr>
        <dsp:cNvPr id="0" name=""/>
        <dsp:cNvSpPr/>
      </dsp:nvSpPr>
      <dsp:spPr>
        <a:xfrm>
          <a:off x="2804142" y="0"/>
          <a:ext cx="1586166" cy="770240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400" kern="1200" dirty="0">
              <a:solidFill>
                <a:schemeClr val="tx1"/>
              </a:solidFill>
            </a:rPr>
          </a:br>
          <a:r>
            <a:rPr lang="en-US" sz="2400" kern="1200" dirty="0">
              <a:solidFill>
                <a:schemeClr val="tx1"/>
              </a:solidFill>
            </a:rPr>
            <a:t>Users</a:t>
          </a:r>
          <a:endParaRPr lang="en-US" sz="4000" kern="1200" dirty="0">
            <a:solidFill>
              <a:schemeClr val="tx1"/>
            </a:solidFill>
          </a:endParaRPr>
        </a:p>
      </dsp:txBody>
      <dsp:txXfrm>
        <a:off x="2804142" y="0"/>
        <a:ext cx="1586166" cy="770240"/>
      </dsp:txXfrm>
    </dsp:sp>
    <dsp:sp modelId="{DE4F30C5-8FBD-4F75-8034-1BF4F35FE250}">
      <dsp:nvSpPr>
        <dsp:cNvPr id="0" name=""/>
        <dsp:cNvSpPr/>
      </dsp:nvSpPr>
      <dsp:spPr>
        <a:xfrm>
          <a:off x="2145649" y="770240"/>
          <a:ext cx="2903153" cy="639527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 Tests</a:t>
          </a:r>
        </a:p>
      </dsp:txBody>
      <dsp:txXfrm>
        <a:off x="2653700" y="770240"/>
        <a:ext cx="1887050" cy="639527"/>
      </dsp:txXfrm>
    </dsp:sp>
    <dsp:sp modelId="{E0D3B599-94D1-4BAE-905C-6E186E33FB71}">
      <dsp:nvSpPr>
        <dsp:cNvPr id="0" name=""/>
        <dsp:cNvSpPr/>
      </dsp:nvSpPr>
      <dsp:spPr>
        <a:xfrm>
          <a:off x="1144804" y="1409767"/>
          <a:ext cx="4904843" cy="972017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Code Review</a:t>
          </a:r>
        </a:p>
      </dsp:txBody>
      <dsp:txXfrm>
        <a:off x="2003152" y="1409767"/>
        <a:ext cx="3188147" cy="972017"/>
      </dsp:txXfrm>
    </dsp:sp>
    <dsp:sp modelId="{962A59A1-45A7-4EFB-AD83-55419C868A02}">
      <dsp:nvSpPr>
        <dsp:cNvPr id="0" name=""/>
        <dsp:cNvSpPr/>
      </dsp:nvSpPr>
      <dsp:spPr>
        <a:xfrm>
          <a:off x="725943" y="2381784"/>
          <a:ext cx="5742565" cy="406796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Backend Integration Tests</a:t>
          </a:r>
        </a:p>
      </dsp:txBody>
      <dsp:txXfrm>
        <a:off x="1730892" y="2381784"/>
        <a:ext cx="3732667" cy="406796"/>
      </dsp:txXfrm>
    </dsp:sp>
    <dsp:sp modelId="{EBFB9D4C-B51F-4587-A93F-18D52F4C5D8E}">
      <dsp:nvSpPr>
        <dsp:cNvPr id="0" name=""/>
        <dsp:cNvSpPr/>
      </dsp:nvSpPr>
      <dsp:spPr>
        <a:xfrm>
          <a:off x="0" y="2788581"/>
          <a:ext cx="7194451" cy="705033"/>
        </a:xfrm>
        <a:prstGeom prst="trapezoid">
          <a:avLst>
            <a:gd name="adj" fmla="val 1029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Backend Unit Tests</a:t>
          </a:r>
        </a:p>
      </dsp:txBody>
      <dsp:txXfrm>
        <a:off x="1259029" y="2788581"/>
        <a:ext cx="4676393" cy="70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14E19-CD09-4247-AC8C-4A80151612CF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B0487-C5D9-4F89-BC4C-78A7AF3A1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B0487-C5D9-4F89-BC4C-78A7AF3A13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599A-C279-4B39-9FD3-1F0A710CD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3A2C9-15EF-492F-A86E-CD0CD0F41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F2E7-25DE-4574-9460-E5747820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C1E5-1899-47A9-B84D-68DBDF0C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EA628-1EBE-4905-9F48-18817E6A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94DD-B13A-42C5-9841-0049F96B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D570D-091F-4682-BC4A-EA96FD7E5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768D6-EDC1-4ECE-8A35-CCFCDFF8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D724D-A27E-4FF1-A95F-D5F616C1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2EDC9-81FE-449D-9B9E-D08E0C47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62D97-49E4-4861-8D0E-60AEDE32F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D781-B5C3-42D6-976C-EADEB916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9224-BB4A-4096-B19F-8F94AA91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7624-A915-4471-871C-BE7CAAE0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3B06-2C31-4D56-A778-2232BAC8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3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D56B-27C1-4E1C-939D-E483BFB3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DA98C-5691-4400-9875-651E136A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A6CF2-A16E-40E1-A1DE-CA59204FFD1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C0C1-A59A-4895-B80F-7B0D0233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5256F-519A-47AD-8FE8-1FECF7C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19AA-7D57-4436-9E34-84B94111B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9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1825-F076-47B4-BA0B-3D9247B0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8713-0CFB-471A-A5DC-F0EB3FA6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84BB5-A1CF-47C4-9C20-0DD0D9F9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9AB1-B043-4292-A554-D5B49F65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6FDE-94E9-4D98-8F4F-8DDF51BD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F216-96CE-4397-B537-9DBF0985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633AF-68C4-4245-B4BB-87C42842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E2ED4-00AA-46A1-8317-0776E238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51EC-BEDD-4D39-9678-565379F6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641E-5C2D-477C-9BB4-38084D29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5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34DD-3A48-4A55-9E5A-3239F6A5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E306-50FB-41B2-B836-2B9EEEE6F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77B7F-FADA-4783-B2CE-87856D3CC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63779-0714-45C5-BEA8-B4CC9D83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AAA80-439F-4CD2-8C21-4E75E9C8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8DDF4-F4B7-4D28-97D2-5AD4B134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4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194A-FC0D-4543-9591-79A9BB34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830-6647-4B14-8693-3EDC8A285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11A0A-81DA-40D0-B9C3-0FD5C61E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45C13-971F-498D-BE54-1E418ADB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62C8B-2BA4-4297-9D0E-936CCFC40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B1B15-B486-4BEB-8AAD-5EE871E6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3CE1E-EA6E-4020-86FF-221CF594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C26D7-E00F-4B71-AF52-6BCD8421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1BCD-AF04-4D2F-A181-D4B8F86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35B47-A601-4D34-A4CD-0828883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860E5-868A-4DC8-BC76-48A48E84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8105F-14B6-4865-B109-90F00CD1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0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4E061-C4AA-4990-B2CB-489F5434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BDB93-9095-4D97-8CAE-DA511A93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6B52-60F6-4814-89E2-F377C8FA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A4F7-9860-4D9C-8AE1-251D53B5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867E-3E05-4BDC-93C7-8C3C71A9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F0A-F31C-480C-B5E1-E419E82BA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2E09C-518F-4D58-86FD-C0673A24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23960-4E92-4592-85B1-A7DA8638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225B6-62FF-41BD-B8F5-974FB4EE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8ACA-9A98-49C1-B59A-31B830F1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EE9BA-9362-4F82-A8C0-F8158804B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6EFB4-0A99-42D2-B976-22008281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7F2A5-3702-402A-B32A-E64045D1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7B664-6BC5-435A-A727-8E17289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48F1-BF8C-43E1-BEED-A111F58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B190C-8278-49ED-AFF6-61726E7F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A42E-F6E7-45A8-8D6D-AC2E8980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7604B-7D57-4D38-A28A-64702414B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68AB9-AD4C-4187-A434-4BF8AE48F56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9F151-56DE-4DAC-B0A3-37F765A8A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190A-42E6-40BF-A7A2-2182CBBF6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56F1-C4D4-4379-B363-8F93CF8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cap.com/company/career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hostinspector.com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hyperlink" Target="https://webdriv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.cypress.io/get-started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hyperlink" Target="https://pptr.dev/" TargetMode="Externa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568CE-C065-461D-BE46-532061522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Integration Testing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A463-7FC6-4AC9-9890-640A24D7BB0C}"/>
              </a:ext>
            </a:extLst>
          </p:cNvPr>
          <p:cNvSpPr>
            <a:spLocks/>
          </p:cNvSpPr>
          <p:nvPr/>
        </p:nvSpPr>
        <p:spPr>
          <a:xfrm>
            <a:off x="5308231" y="2472952"/>
            <a:ext cx="5914183" cy="199782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94360">
              <a:lnSpc>
                <a:spcPct val="90000"/>
              </a:lnSpc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make it work for you instead of against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73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was the cost?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572E62F4-F9D1-ECD9-E5B3-56D6C393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32E0EE-E4E8-40E5-8E64-CC7B85D2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706623"/>
            <a:ext cx="6734293" cy="3974833"/>
          </a:xfrm>
        </p:spPr>
        <p:txBody>
          <a:bodyPr>
            <a:normAutofit/>
          </a:bodyPr>
          <a:lstStyle/>
          <a:p>
            <a:r>
              <a:rPr lang="en-US" dirty="0"/>
              <a:t>Time - Too much time spent on manually searching for problems</a:t>
            </a:r>
          </a:p>
          <a:p>
            <a:r>
              <a:rPr lang="en-US" dirty="0"/>
              <a:t>Risk – Increased risk when we inevitably need to ship quickly</a:t>
            </a:r>
          </a:p>
          <a:p>
            <a:r>
              <a:rPr lang="en-US" dirty="0"/>
              <a:t>Repeatability – Too much variation between test runs</a:t>
            </a:r>
          </a:p>
          <a:p>
            <a:r>
              <a:rPr lang="en-US" dirty="0"/>
              <a:t>Reproducibility – Issues were difficult to fix because we didn’t know how to cause the problem</a:t>
            </a:r>
          </a:p>
        </p:txBody>
      </p:sp>
    </p:spTree>
    <p:extLst>
      <p:ext uri="{BB962C8B-B14F-4D97-AF65-F5344CB8AC3E}">
        <p14:creationId xmlns:p14="http://schemas.microsoft.com/office/powerpoint/2010/main" val="311135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 Different Way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3" descr="A blue pyramid with yellow text&#10;&#10;Description automatically generated">
            <a:extLst>
              <a:ext uri="{FF2B5EF4-FFF2-40B4-BE49-F238E27FC236}">
                <a16:creationId xmlns:a16="http://schemas.microsoft.com/office/drawing/2014/main" id="{DD9041F6-DD53-6954-F4B8-4C810E4E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76503"/>
            <a:ext cx="10905066" cy="43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Benefits of a Focus on Browser Automation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436AC-6CFE-4C6E-E389-C6C9AC312275}"/>
              </a:ext>
            </a:extLst>
          </p:cNvPr>
          <p:cNvSpPr txBox="1"/>
          <p:nvPr/>
        </p:nvSpPr>
        <p:spPr>
          <a:xfrm>
            <a:off x="421864" y="2084577"/>
            <a:ext cx="7593132" cy="3709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browser really will…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Spot visual differences over time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the ones you want and the ones you don’t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Enforce real permissions at the frontend and backend layers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expose mismatches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real APIs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make sure the data being sent is actually what the API expects</a:t>
            </a:r>
          </a:p>
          <a:p>
            <a:pPr marL="724662" lvl="1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 real data to be set up to hit each scenario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uncover places where you can’t set it up or represent a user need</a:t>
            </a:r>
          </a:p>
          <a:p>
            <a:pPr marL="1163574" lvl="2" indent="-285750" defTabSz="8778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has unexpected benefits of creating more understanding in the team of real scenarios too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2F8AAC-4D7F-26CE-5833-61D59C6E0383}"/>
              </a:ext>
            </a:extLst>
          </p:cNvPr>
          <p:cNvCxnSpPr>
            <a:cxnSpLocks/>
            <a:stCxn id="8" idx="7"/>
            <a:endCxn id="8" idx="3"/>
          </p:cNvCxnSpPr>
          <p:nvPr/>
        </p:nvCxnSpPr>
        <p:spPr>
          <a:xfrm flipH="1">
            <a:off x="8946952" y="3111166"/>
            <a:ext cx="1826728" cy="1804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80576D3-0309-9BEC-25B2-0B9A65CB8038}"/>
              </a:ext>
            </a:extLst>
          </p:cNvPr>
          <p:cNvSpPr/>
          <p:nvPr/>
        </p:nvSpPr>
        <p:spPr>
          <a:xfrm>
            <a:off x="8568624" y="2737504"/>
            <a:ext cx="2583384" cy="25515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77824">
              <a:spcAft>
                <a:spcPts val="600"/>
              </a:spcAft>
            </a:pPr>
            <a:r>
              <a:rPr lang="en-US" sz="2688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CHEATING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8879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it is Good For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Regression testing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Borders missing, spacing changes, style conflicts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Library updates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Especially UI libraries like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KendoUI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Angular Material,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 vulnerability updates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your own code and in third party libraries.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“It shouldn’t break anything, right? This has to go out this week!”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Cross-system testing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Dependent APIs, data formats, environmental configuration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In-environment smoke tests</a:t>
            </a:r>
          </a:p>
          <a:p>
            <a:pPr marL="665226" lvl="1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scenario “smoke testing” in production</a:t>
            </a:r>
            <a:endParaRPr lang="en-US" sz="2400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74989-B487-F070-CD81-C6AF8D06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30" y="2857314"/>
            <a:ext cx="4133842" cy="42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69C4C-38EF-D6C4-D29A-D2AEFE36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9" y="5149787"/>
            <a:ext cx="4133840" cy="435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5ACA0-4366-3F01-881C-7CCE4D69D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330" y="4013356"/>
            <a:ext cx="4148345" cy="439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9A2C0-E7B9-41F9-A459-6EEADF1EB1EB}"/>
              </a:ext>
            </a:extLst>
          </p:cNvPr>
          <p:cNvSpPr txBox="1"/>
          <p:nvPr/>
        </p:nvSpPr>
        <p:spPr>
          <a:xfrm>
            <a:off x="7326110" y="3686431"/>
            <a:ext cx="1447576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Screenshot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73BFC-F045-6813-6C19-7849780DDBA7}"/>
              </a:ext>
            </a:extLst>
          </p:cNvPr>
          <p:cNvSpPr txBox="1"/>
          <p:nvPr/>
        </p:nvSpPr>
        <p:spPr>
          <a:xfrm>
            <a:off x="7352740" y="2498133"/>
            <a:ext cx="5101801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Screenshot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FFBBA-5863-4305-3922-92D09AF8E104}"/>
              </a:ext>
            </a:extLst>
          </p:cNvPr>
          <p:cNvSpPr txBox="1"/>
          <p:nvPr/>
        </p:nvSpPr>
        <p:spPr>
          <a:xfrm>
            <a:off x="7326110" y="4816034"/>
            <a:ext cx="5509946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98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What is it Really Good for?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Knowing that it </a:t>
            </a:r>
            <a:r>
              <a:rPr lang="en-US" sz="3200" b="1" i="1" dirty="0"/>
              <a:t>STILL </a:t>
            </a:r>
            <a:r>
              <a:rPr lang="en-US" sz="3200" dirty="0"/>
              <a:t>works after changes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r>
              <a:rPr lang="en-US" dirty="0"/>
              <a:t>Updating a library or doing a security patch is like replacing a burned-out motor with a spare. Should be fine, right?</a:t>
            </a:r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146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5038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Challenges of Browser Automation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622F7-3E0E-2E57-0D2E-AB5D1350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485749"/>
            <a:ext cx="8978900" cy="34464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It’s the real deal, and reality is messy</a:t>
            </a:r>
          </a:p>
          <a:p>
            <a:r>
              <a:rPr lang="en-US" dirty="0"/>
              <a:t>Network latency is variable</a:t>
            </a:r>
          </a:p>
          <a:p>
            <a:r>
              <a:rPr lang="en-US" dirty="0"/>
              <a:t>Isolating tests from each other can be tricky</a:t>
            </a:r>
          </a:p>
          <a:p>
            <a:r>
              <a:rPr lang="en-US" dirty="0"/>
              <a:t>Some changes are intentional and affect many things</a:t>
            </a:r>
          </a:p>
          <a:p>
            <a:pPr lvl="1"/>
            <a:r>
              <a:rPr lang="en-US" dirty="0"/>
              <a:t>Branding update for colors, logos, or button styles</a:t>
            </a:r>
          </a:p>
          <a:p>
            <a:r>
              <a:rPr lang="en-US" dirty="0"/>
              <a:t>Some code isn’t perfectly deterministic</a:t>
            </a:r>
          </a:p>
          <a:p>
            <a:pPr lvl="1"/>
            <a:r>
              <a:rPr lang="en-US" dirty="0"/>
              <a:t>Graph output, rounding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Noisy test failures and maintenance costs are a major reason people abandon browser test automation.</a:t>
            </a:r>
          </a:p>
        </p:txBody>
      </p:sp>
    </p:spTree>
    <p:extLst>
      <p:ext uri="{BB962C8B-B14F-4D97-AF65-F5344CB8AC3E}">
        <p14:creationId xmlns:p14="http://schemas.microsoft.com/office/powerpoint/2010/main" val="203984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Challenges of Browser Automation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622F7-3E0E-2E57-0D2E-AB5D1350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560" y="2485749"/>
            <a:ext cx="8978900" cy="3446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Noisy test failures and maintenance costs are a major reason people abandon browser test automation.</a:t>
            </a:r>
          </a:p>
        </p:txBody>
      </p:sp>
    </p:spTree>
    <p:extLst>
      <p:ext uri="{BB962C8B-B14F-4D97-AF65-F5344CB8AC3E}">
        <p14:creationId xmlns:p14="http://schemas.microsoft.com/office/powerpoint/2010/main" val="154524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So what can you do to avoid it?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622F7-3E0E-2E57-0D2E-AB5D1350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485749"/>
            <a:ext cx="8978900" cy="34464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Build tests like you would production code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Make testability a core requirement of your code where possible</a:t>
            </a:r>
          </a:p>
          <a:p>
            <a:pPr marL="514350" indent="-514350">
              <a:buAutoNum type="arabicPeriod"/>
            </a:pPr>
            <a:r>
              <a:rPr lang="en-US" dirty="0"/>
              <a:t>Use it where it thrives, but not where it struggles</a:t>
            </a:r>
          </a:p>
          <a:p>
            <a:pPr marL="514350" indent="-514350">
              <a:buAutoNum type="arabicPeriod"/>
            </a:pPr>
            <a:r>
              <a:rPr lang="en-US" dirty="0"/>
              <a:t>Target building for scale, and scalable maintenance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0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Build tests like you would production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Keep it DRY – don’t repeat yourself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Review them as rigorously through code review etc.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Have standards for your team for tests too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Valid test data – and an automated way to stage it and refresh it regularly – are vital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The work is not done until the tests prove it works, for real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Maximize the tests not written by getting more coverage for fewer runs – you can often cover several rules with a single test data setup and flow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r="278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854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Make testability a core requirement of your code where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849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Your UI should have selectors that are layout-agnostic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If it goes from one column to three, or needs a wrapper for a background image, it’s still the product name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Selectors should work even if you nest components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Make helpers for complex events that are hard to simulate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Those maintaining the tests must be able to influence the code to make it more testable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Ideally those maintaining the tests </a:t>
            </a:r>
            <a:r>
              <a:rPr lang="en-US" sz="2200" b="1" i="1" dirty="0"/>
              <a:t>are the authors</a:t>
            </a:r>
            <a:r>
              <a:rPr lang="en-US" sz="2200" dirty="0"/>
              <a:t> of the code, even if the </a:t>
            </a:r>
            <a:r>
              <a:rPr lang="en-US" sz="2200" b="1" dirty="0"/>
              <a:t>test plans</a:t>
            </a:r>
            <a:r>
              <a:rPr lang="en-US" sz="2200" dirty="0"/>
              <a:t> may come from a different source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7" r="1641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492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68CE-C065-461D-BE46-532061522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660" y="34123"/>
            <a:ext cx="9144000" cy="1201737"/>
          </a:xfrm>
        </p:spPr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A463-7FC6-4AC9-9890-640A24D7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7962"/>
            <a:ext cx="9144000" cy="10251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Father of two, fighting robot builder, and director of the Technology Enablement Team at EnergyCAP. I enjoy all things engineering, especially inspiring young people to pursue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1FD8B-EA29-4D81-BEBC-10E0DF12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2" y="2697463"/>
            <a:ext cx="1916125" cy="268257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55CE9C6-85BA-DCFF-DB7C-0386DA19581C}"/>
              </a:ext>
            </a:extLst>
          </p:cNvPr>
          <p:cNvSpPr txBox="1">
            <a:spLocks/>
          </p:cNvSpPr>
          <p:nvPr/>
        </p:nvSpPr>
        <p:spPr>
          <a:xfrm>
            <a:off x="1389946" y="5642675"/>
            <a:ext cx="3720529" cy="1025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Zac ODonnell</a:t>
            </a:r>
          </a:p>
          <a:p>
            <a:r>
              <a:rPr lang="en-US" sz="2000" dirty="0"/>
              <a:t>Director of Technology Enablement</a:t>
            </a:r>
          </a:p>
          <a:p>
            <a:r>
              <a:rPr lang="en-US" sz="2000" dirty="0"/>
              <a:t>EnergyCAP LLC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14C6E-4A8C-1AAD-0531-B920839696DD}"/>
              </a:ext>
            </a:extLst>
          </p:cNvPr>
          <p:cNvSpPr txBox="1"/>
          <p:nvPr/>
        </p:nvSpPr>
        <p:spPr>
          <a:xfrm>
            <a:off x="6721511" y="6012007"/>
            <a:ext cx="2632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>
                <a:effectLst/>
                <a:latin typeface="+mj-lt"/>
              </a:rPr>
              <a:t>Let’s Connect!</a:t>
            </a:r>
          </a:p>
          <a:p>
            <a:endParaRPr lang="en-US" sz="280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6A7DD-1900-75FF-E4C3-87410B735C0B}"/>
              </a:ext>
            </a:extLst>
          </p:cNvPr>
          <p:cNvSpPr txBox="1"/>
          <p:nvPr/>
        </p:nvSpPr>
        <p:spPr>
          <a:xfrm>
            <a:off x="6721511" y="5642675"/>
            <a:ext cx="298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zac.odonnell@energycap.com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9473F0B-2444-3688-2960-071D48061D92}"/>
              </a:ext>
            </a:extLst>
          </p:cNvPr>
          <p:cNvSpPr txBox="1"/>
          <p:nvPr/>
        </p:nvSpPr>
        <p:spPr>
          <a:xfrm>
            <a:off x="6721511" y="3546244"/>
            <a:ext cx="373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https://www.energycap.com/careers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D65D05-022F-D797-6527-E0364C68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402" y="3023266"/>
            <a:ext cx="4215896" cy="4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75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Use it where it thrives, not where it struggles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764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Some things should not be tested this way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Time-sensitive, performance tests, non-deterministic graphs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Multi-user scenarios with overlapping activity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Permutation Testing (unit is better)</a:t>
            </a:r>
            <a:br>
              <a:rPr lang="en-US" sz="2200" dirty="0"/>
            </a:b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Some things are best tested this way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Cross-application flows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Visual comparisons of stable-</a:t>
            </a:r>
            <a:r>
              <a:rPr lang="en-US" sz="2200" dirty="0" err="1"/>
              <a:t>ish</a:t>
            </a:r>
            <a:r>
              <a:rPr lang="en-US" sz="2200" dirty="0"/>
              <a:t> UI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Smoke tests upon deployments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94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77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BA9ED-FC54-0111-88E1-8E27FD43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478"/>
            <a:ext cx="10515600" cy="42458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Time-based pause steps should be avoided</a:t>
            </a:r>
          </a:p>
          <a:p>
            <a:pPr lvl="1"/>
            <a:r>
              <a:rPr lang="en-US" dirty="0"/>
              <a:t>use Element Is Present or Not Present instead, and use the built-in timeouts</a:t>
            </a:r>
          </a:p>
          <a:p>
            <a:pPr lvl="1"/>
            <a:r>
              <a:rPr lang="en-US" dirty="0"/>
              <a:t>Make a modular test to “wait for pending” and use it regularly</a:t>
            </a:r>
          </a:p>
          <a:p>
            <a:r>
              <a:rPr lang="en-US" dirty="0"/>
              <a:t>Clean selectors</a:t>
            </a:r>
          </a:p>
          <a:p>
            <a:pPr lvl="1"/>
            <a:r>
              <a:rPr lang="en-US" dirty="0"/>
              <a:t>Apps and data change over time</a:t>
            </a:r>
          </a:p>
          <a:p>
            <a:pPr lvl="1"/>
            <a:r>
              <a:rPr lang="en-US" dirty="0"/>
              <a:t>Add ID or specific attributes or classes to keep your selectors agnostic of styling, layout, sequence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 picture is worth a thousand words</a:t>
            </a:r>
          </a:p>
          <a:p>
            <a:pPr lvl="1"/>
            <a:r>
              <a:rPr lang="en-US" dirty="0"/>
              <a:t>Favor screenshots and 0% thresholds over individual assertions. They are faster to evaluate and accept on expected changes, and you can get more coverage for less effort.</a:t>
            </a:r>
          </a:p>
          <a:p>
            <a:pPr lvl="1"/>
            <a:r>
              <a:rPr lang="en-US" dirty="0"/>
              <a:t>Focus screenshots to minimum relevant area</a:t>
            </a:r>
          </a:p>
          <a:p>
            <a:pPr lvl="1"/>
            <a:r>
              <a:rPr lang="en-US" dirty="0"/>
              <a:t>Some tools even include some intelligence around identifying and eliminating noise failures</a:t>
            </a:r>
          </a:p>
          <a:p>
            <a:r>
              <a:rPr lang="en-US" dirty="0"/>
              <a:t>Parallel is powerful</a:t>
            </a:r>
          </a:p>
          <a:p>
            <a:pPr lvl="1"/>
            <a:r>
              <a:rPr lang="en-US" dirty="0"/>
              <a:t>Plan for thousands of tests running nightly. </a:t>
            </a:r>
          </a:p>
          <a:p>
            <a:pPr lvl="1"/>
            <a:r>
              <a:rPr lang="en-US" dirty="0"/>
              <a:t>They need to isolate by user, data source, naming convention, or in-app filtering</a:t>
            </a:r>
          </a:p>
          <a:p>
            <a:pPr lvl="1"/>
            <a:r>
              <a:rPr lang="en-US" dirty="0"/>
              <a:t>Tests must not be order dependent with other tests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Building for Scale and Maintainability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7600C67E-B80F-B24B-6B03-7F151606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1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BA9ED-FC54-0111-88E1-8E27FD43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478"/>
            <a:ext cx="10515600" cy="424589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Find or make tools to help you triage</a:t>
            </a:r>
          </a:p>
          <a:p>
            <a:pPr lvl="1"/>
            <a:r>
              <a:rPr lang="en-US" dirty="0"/>
              <a:t>Many products and frameworks produce output or have APIs you can use</a:t>
            </a:r>
          </a:p>
          <a:p>
            <a:pPr lvl="1"/>
            <a:r>
              <a:rPr lang="en-US" dirty="0"/>
              <a:t>Creating an efficient way to look at a bunch of screenshots and say “yep that’s the new correct answer” is critical</a:t>
            </a:r>
          </a:p>
          <a:p>
            <a:pPr lvl="1"/>
            <a:r>
              <a:rPr lang="en-US" dirty="0"/>
              <a:t>Ideally understanding success rate and finding flaky tests could be part of it</a:t>
            </a:r>
          </a:p>
          <a:p>
            <a:r>
              <a:rPr lang="en-US" dirty="0"/>
              <a:t>Plan for large-scale intentional changes</a:t>
            </a:r>
          </a:p>
          <a:p>
            <a:pPr lvl="1"/>
            <a:r>
              <a:rPr lang="en-US" dirty="0"/>
              <a:t>Branding updates happen every few years (or weeks??)</a:t>
            </a:r>
          </a:p>
          <a:p>
            <a:r>
              <a:rPr lang="en-US" dirty="0"/>
              <a:t>Plan for frequent updates to staged data for new tests, and a way to clean up</a:t>
            </a:r>
          </a:p>
          <a:p>
            <a:pPr lvl="1"/>
            <a:r>
              <a:rPr lang="en-US" dirty="0"/>
              <a:t>Automatic restores can be useful for this</a:t>
            </a:r>
          </a:p>
          <a:p>
            <a:r>
              <a:rPr lang="en-US" dirty="0"/>
              <a:t>Require tests to be re-runnable without external reset</a:t>
            </a:r>
          </a:p>
          <a:p>
            <a:pPr lvl="1"/>
            <a:r>
              <a:rPr lang="en-US" dirty="0"/>
              <a:t>Otherwise troubleshooting failures / seeing if you fixed the problem is very time consuming because you must reset everything for all tests</a:t>
            </a:r>
          </a:p>
          <a:p>
            <a:pPr lvl="1"/>
            <a:r>
              <a:rPr lang="en-US" dirty="0"/>
              <a:t>Tests should include reset steps at the beginning to overcome partial-execution when failure happened</a:t>
            </a:r>
          </a:p>
          <a:p>
            <a:r>
              <a:rPr lang="en-US" dirty="0"/>
              <a:t>Tests must tolerate variable network latency and </a:t>
            </a:r>
            <a:r>
              <a:rPr lang="en-US" dirty="0" err="1"/>
              <a:t>api</a:t>
            </a:r>
            <a:r>
              <a:rPr lang="en-US" dirty="0"/>
              <a:t> response times</a:t>
            </a:r>
          </a:p>
          <a:p>
            <a:pPr lvl="1"/>
            <a:r>
              <a:rPr lang="en-US" dirty="0"/>
              <a:t>When you spin up that contracting group in Costa Rica, they still need to be able to make tests</a:t>
            </a:r>
          </a:p>
          <a:p>
            <a:pPr lvl="1"/>
            <a:r>
              <a:rPr lang="en-US" dirty="0"/>
              <a:t>When your network team decides DB backups run at the same time as your tests, it still needs to run</a:t>
            </a:r>
          </a:p>
          <a:p>
            <a:r>
              <a:rPr lang="en-US" dirty="0"/>
              <a:t>Tests must be able to be authored efficiently against code that runs locally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Building for Scale and Maintainability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7600C67E-B80F-B24B-6B03-7F151606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5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BA9ED-FC54-0111-88E1-8E27FD43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478"/>
            <a:ext cx="10515600" cy="4245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can trade off confidence for evaluation frequency</a:t>
            </a:r>
          </a:p>
          <a:p>
            <a:pPr lvl="1"/>
            <a:r>
              <a:rPr lang="en-US" dirty="0"/>
              <a:t>But be careful – if you go too long it may be hard to pin down the cause of real failures – and to spot the signal from the noise</a:t>
            </a:r>
          </a:p>
          <a:p>
            <a:r>
              <a:rPr lang="en-US" dirty="0"/>
              <a:t>At scale, there are often enough intended changes that the entire suite passing 100% will be uncommon.</a:t>
            </a:r>
          </a:p>
          <a:p>
            <a:r>
              <a:rPr lang="en-US" dirty="0"/>
              <a:t>If you have flaky tests, fix them or exclude them. Don’t let them add noise until you miss things</a:t>
            </a:r>
          </a:p>
          <a:p>
            <a:pPr lvl="1"/>
            <a:r>
              <a:rPr lang="en-US" dirty="0"/>
              <a:t>Be merciless – is the thing being tested really not possible to make stable? Maybe don’t test it. Is the noise from something the test isn’t targeting? Exclude it from the screenshot!</a:t>
            </a:r>
          </a:p>
          <a:p>
            <a:r>
              <a:rPr lang="en-US" dirty="0"/>
              <a:t>Creating a duty roster / rotation for the maintainer can share the load</a:t>
            </a:r>
          </a:p>
          <a:p>
            <a:pPr lvl="1"/>
            <a:r>
              <a:rPr lang="en-US" dirty="0"/>
              <a:t>Be careful though – those making code that causes noise should get their turn to deal with the noise, or there is less incentive for it to go away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Sounds good, but who is going to do all this work?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7600C67E-B80F-B24B-6B03-7F151606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C79-FF50-5A1D-75FC-A88DD4C6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39" y="2751770"/>
            <a:ext cx="6582722" cy="1325563"/>
          </a:xfrm>
        </p:spPr>
        <p:txBody>
          <a:bodyPr/>
          <a:lstStyle/>
          <a:p>
            <a:r>
              <a:rPr lang="en-US"/>
              <a:t>So many tools, so little time!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F36B-5321-1F25-5AA7-5330AF2E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67" y="1879070"/>
            <a:ext cx="3437621" cy="562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WebDriver.IO </a:t>
            </a:r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CD190172-3A27-5589-011C-A0374B47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857" y="1776941"/>
            <a:ext cx="619211" cy="619211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0E587D04-2B99-E8DF-003A-DB578385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61" y="4077333"/>
            <a:ext cx="1523517" cy="2331095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517F1724-1A04-D457-4E62-9BCB01C83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138" y="4442668"/>
            <a:ext cx="1781424" cy="800212"/>
          </a:xfrm>
          <a:prstGeom prst="rect">
            <a:avLst/>
          </a:prstGeom>
        </p:spPr>
      </p:pic>
      <p:pic>
        <p:nvPicPr>
          <p:cNvPr id="18" name="Picture 17">
            <a:hlinkClick r:id="rId8"/>
            <a:extLst>
              <a:ext uri="{FF2B5EF4-FFF2-40B4-BE49-F238E27FC236}">
                <a16:creationId xmlns:a16="http://schemas.microsoft.com/office/drawing/2014/main" id="{2711C52A-3A6D-C83E-7D7C-1136127A3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 pressure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5267" y="1879070"/>
            <a:ext cx="2372056" cy="562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19F87-425E-1D6F-3665-C23A9EDAB5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1980" y="5196975"/>
            <a:ext cx="3305456" cy="80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3C260-2087-2064-3141-BA174517A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85" y="110463"/>
            <a:ext cx="193384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92FA1C-8AB7-5812-1C75-D231FE6876DF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Questions?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7600C67E-B80F-B24B-6B03-7F151606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BABBC-DA6A-B228-ABA7-E3829707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4" y="2441505"/>
            <a:ext cx="1916125" cy="268257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1CDD764-6028-5421-6DB4-B3323DB26836}"/>
              </a:ext>
            </a:extLst>
          </p:cNvPr>
          <p:cNvSpPr txBox="1">
            <a:spLocks/>
          </p:cNvSpPr>
          <p:nvPr/>
        </p:nvSpPr>
        <p:spPr>
          <a:xfrm>
            <a:off x="-113392" y="5386716"/>
            <a:ext cx="3720529" cy="157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Zac ODonnell</a:t>
            </a:r>
          </a:p>
          <a:p>
            <a:r>
              <a:rPr lang="en-US" sz="2000" dirty="0"/>
              <a:t>Manager, Product Engineering</a:t>
            </a:r>
          </a:p>
          <a:p>
            <a:r>
              <a:rPr lang="en-US" sz="1600" dirty="0">
                <a:latin typeface="+mj-lt"/>
              </a:rPr>
              <a:t>zac.odonnell@energycap.com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20B73-EAA3-009A-46A2-266F2018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04" y="793405"/>
            <a:ext cx="4030491" cy="524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BD8333-132B-80AA-A051-24B3CE6FF417}"/>
              </a:ext>
            </a:extLst>
          </p:cNvPr>
          <p:cNvSpPr txBox="1"/>
          <p:nvPr/>
        </p:nvSpPr>
        <p:spPr>
          <a:xfrm>
            <a:off x="7801604" y="6077468"/>
            <a:ext cx="37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XKCD - https://xkcd.com/1345</a:t>
            </a:r>
          </a:p>
        </p:txBody>
      </p:sp>
    </p:spTree>
    <p:extLst>
      <p:ext uri="{BB962C8B-B14F-4D97-AF65-F5344CB8AC3E}">
        <p14:creationId xmlns:p14="http://schemas.microsoft.com/office/powerpoint/2010/main" val="3624062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8415A-3FA8-47DC-8EA2-0BAFCB27CF50}"/>
              </a:ext>
            </a:extLst>
          </p:cNvPr>
          <p:cNvSpPr txBox="1"/>
          <p:nvPr/>
        </p:nvSpPr>
        <p:spPr>
          <a:xfrm>
            <a:off x="4721130" y="16168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60FB37-8B30-A2F0-0554-5D023EA3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34" y="0"/>
            <a:ext cx="50587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D76B3-544E-53AA-F3B2-1366ABB5BB7D}"/>
              </a:ext>
            </a:extLst>
          </p:cNvPr>
          <p:cNvSpPr txBox="1"/>
          <p:nvPr/>
        </p:nvSpPr>
        <p:spPr>
          <a:xfrm>
            <a:off x="447849" y="1801544"/>
            <a:ext cx="5324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1" i="0" dirty="0">
                <a:solidFill>
                  <a:srgbClr val="162F3B"/>
                </a:solidFill>
                <a:effectLst/>
                <a:latin typeface="proxima-nova"/>
              </a:rPr>
              <a:t>The single source of truth for energy and sustainability teams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21CB7-F302-2309-A0B1-0D8131235939}"/>
              </a:ext>
            </a:extLst>
          </p:cNvPr>
          <p:cNvSpPr txBox="1"/>
          <p:nvPr/>
        </p:nvSpPr>
        <p:spPr>
          <a:xfrm>
            <a:off x="447849" y="4640956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2F3B"/>
                </a:solidFill>
                <a:effectLst/>
                <a:latin typeface="proxima-nova"/>
              </a:rPr>
              <a:t>Our energy and sustainability software gives you instant access to actionable data you can trust to better manage resource consumption, reduce your carbon footprint, and drive massive savings.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AE0C8D2-3519-8C9A-E328-9E29E1C6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579" y="426643"/>
            <a:ext cx="5113949" cy="5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4261-47CC-F8B6-EB87-945AB79D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69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432402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Ghost Inspector: a Browser Testing Platform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80525-48D8-DAC1-3FF2-2B096F14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2067123"/>
            <a:ext cx="5681836" cy="1952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53B77-2691-EDEA-B5B4-4E03FA14ABDD}"/>
              </a:ext>
            </a:extLst>
          </p:cNvPr>
          <p:cNvSpPr txBox="1"/>
          <p:nvPr/>
        </p:nvSpPr>
        <p:spPr>
          <a:xfrm>
            <a:off x="7326431" y="2570581"/>
            <a:ext cx="378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suites can run on a schedule, showing where you stand all the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F9DFF-DED1-EE75-E654-54CFDC600B6E}"/>
              </a:ext>
            </a:extLst>
          </p:cNvPr>
          <p:cNvSpPr txBox="1"/>
          <p:nvPr/>
        </p:nvSpPr>
        <p:spPr>
          <a:xfrm>
            <a:off x="644056" y="4682727"/>
            <a:ext cx="388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Suites and tests can be run with different settings for environment, users, </a:t>
            </a:r>
            <a:r>
              <a:rPr lang="en-US" dirty="0" err="1"/>
              <a:t>etc</a:t>
            </a:r>
            <a:r>
              <a:rPr lang="en-US" dirty="0"/>
              <a:t>, and tests can be run, exported, or imported in bulk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A8863-154E-C6E4-6289-BC1B0309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32" y="4256214"/>
            <a:ext cx="6479733" cy="2304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653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432402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Ghost Inspector: a Browser Testing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12BE9-3414-3494-BCFB-1A2BDA7F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720" y="3429000"/>
            <a:ext cx="4115553" cy="3254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7EE34-8787-1780-67BA-D394350C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5" y="1961677"/>
            <a:ext cx="6452948" cy="2826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1FB46-1B6A-6737-7842-E579DA0C2BAE}"/>
              </a:ext>
            </a:extLst>
          </p:cNvPr>
          <p:cNvSpPr txBox="1"/>
          <p:nvPr/>
        </p:nvSpPr>
        <p:spPr>
          <a:xfrm>
            <a:off x="7948943" y="2034829"/>
            <a:ext cx="400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tests have history with recordings and variable snapshots to allow replay so you know when and how something broke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3C133-573B-F041-A29A-8C5B47DB2452}"/>
              </a:ext>
            </a:extLst>
          </p:cNvPr>
          <p:cNvSpPr txBox="1"/>
          <p:nvPr/>
        </p:nvSpPr>
        <p:spPr>
          <a:xfrm>
            <a:off x="622435" y="5056179"/>
            <a:ext cx="6452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retry handling minimizes noisy failures caused by environmental issues</a:t>
            </a:r>
          </a:p>
          <a:p>
            <a:endParaRPr lang="en-US" dirty="0"/>
          </a:p>
          <a:p>
            <a:r>
              <a:rPr lang="en-US" dirty="0"/>
              <a:t>Logical assertions, unavailable interactions, and visual differences are all captured and can be compared and replayed later. 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7D755C-86E2-25D6-E1A1-8A7BD126C2F3}"/>
              </a:ext>
            </a:extLst>
          </p:cNvPr>
          <p:cNvCxnSpPr/>
          <p:nvPr/>
        </p:nvCxnSpPr>
        <p:spPr>
          <a:xfrm flipV="1">
            <a:off x="5993394" y="4625993"/>
            <a:ext cx="2444436" cy="63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172E66-AF81-7D41-B182-BC3D8B6BD717}"/>
              </a:ext>
            </a:extLst>
          </p:cNvPr>
          <p:cNvCxnSpPr>
            <a:cxnSpLocks/>
          </p:cNvCxnSpPr>
          <p:nvPr/>
        </p:nvCxnSpPr>
        <p:spPr>
          <a:xfrm flipV="1">
            <a:off x="6675326" y="4716855"/>
            <a:ext cx="3256325" cy="161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7AD9D7-546A-21F6-44D4-C5D18DF64AED}"/>
              </a:ext>
            </a:extLst>
          </p:cNvPr>
          <p:cNvCxnSpPr>
            <a:cxnSpLocks/>
          </p:cNvCxnSpPr>
          <p:nvPr/>
        </p:nvCxnSpPr>
        <p:spPr>
          <a:xfrm>
            <a:off x="6675326" y="6335163"/>
            <a:ext cx="2993775" cy="12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How do you know it works?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94A0A-91D9-4385-59F4-C246ADE3D5F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Verifying a complicated software system is like verifying a complicated fighting robot – lots of trial and terror testing!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444F1C-5FFB-4EF7-A54D-5D616CA7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146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851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Show Me – Creating a New Account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53109" y="2273309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B0AFB8-607C-57FE-0EA7-2241ABCF7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7" y="1990082"/>
            <a:ext cx="3044715" cy="2598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2F3BA8-5553-438A-214D-29C00733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2" y="2014805"/>
            <a:ext cx="3635732" cy="4689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F942C5-F1B0-8DA1-2296-CAB77332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445" y="2652468"/>
            <a:ext cx="3621067" cy="3742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4FCC2B-0DC0-54D7-8334-A643B99D1E64}"/>
              </a:ext>
            </a:extLst>
          </p:cNvPr>
          <p:cNvSpPr/>
          <p:nvPr/>
        </p:nvSpPr>
        <p:spPr>
          <a:xfrm>
            <a:off x="5583847" y="5978628"/>
            <a:ext cx="1267485" cy="2550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1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Show Me – Creating a New Account</a:t>
            </a:r>
          </a:p>
        </p:txBody>
      </p:sp>
      <p:pic>
        <p:nvPicPr>
          <p:cNvPr id="5" name="Picture 4" descr="A white ghost with two eyes&#10;&#10;Description automatically generated">
            <a:extLst>
              <a:ext uri="{FF2B5EF4-FFF2-40B4-BE49-F238E27FC236}">
                <a16:creationId xmlns:a16="http://schemas.microsoft.com/office/drawing/2014/main" id="{2CAF9FC9-EC49-9588-0F9C-BAA8AB98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4" y="2857484"/>
            <a:ext cx="2743200" cy="25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9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Email Activation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0E940-96E6-D48B-FC52-A512D0FA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2040387"/>
            <a:ext cx="10336069" cy="2514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6A42E-149F-DEF3-7D4F-9A3768827CE8}"/>
              </a:ext>
            </a:extLst>
          </p:cNvPr>
          <p:cNvSpPr txBox="1"/>
          <p:nvPr/>
        </p:nvSpPr>
        <p:spPr>
          <a:xfrm>
            <a:off x="572493" y="4900248"/>
            <a:ext cx="9997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transient email box for test emails (1 hour lifetime)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</a:t>
            </a:r>
            <a:r>
              <a:rPr lang="en-US" dirty="0" err="1"/>
              <a:t>url</a:t>
            </a:r>
            <a:r>
              <a:rPr lang="en-US" dirty="0"/>
              <a:t> path allows linking to 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/latest route allows deep linking to dynamically generated email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Publicly visible with no authentication so be careful what emails you’re sending there and what they provide access to</a:t>
            </a:r>
          </a:p>
        </p:txBody>
      </p:sp>
    </p:spTree>
    <p:extLst>
      <p:ext uri="{BB962C8B-B14F-4D97-AF65-F5344CB8AC3E}">
        <p14:creationId xmlns:p14="http://schemas.microsoft.com/office/powerpoint/2010/main" val="923870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Email Activation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B696-02C7-9655-0AB9-5F000BA4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17" y="2635868"/>
            <a:ext cx="6039693" cy="3820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78FE32-7774-3BB6-A552-A1BF14583A01}"/>
              </a:ext>
            </a:extLst>
          </p:cNvPr>
          <p:cNvSpPr txBox="1"/>
          <p:nvPr/>
        </p:nvSpPr>
        <p:spPr>
          <a:xfrm>
            <a:off x="922175" y="2309523"/>
            <a:ext cx="3878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email viewer that allows you to assert on and click links in emails during the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useful to ensure image and style content is actually sent with the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Interprets email as a web page, which can differ significantly with how some email clients render it.</a:t>
            </a:r>
          </a:p>
        </p:txBody>
      </p:sp>
    </p:spTree>
    <p:extLst>
      <p:ext uri="{BB962C8B-B14F-4D97-AF65-F5344CB8AC3E}">
        <p14:creationId xmlns:p14="http://schemas.microsoft.com/office/powerpoint/2010/main" val="227943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Email Activation</a:t>
            </a:r>
            <a:r>
              <a:rPr lang="en-US" sz="5400" b="1" dirty="0"/>
              <a:t> </a:t>
            </a:r>
            <a:r>
              <a:rPr lang="en-US" dirty="0"/>
              <a:t>and Setting a Password</a:t>
            </a:r>
            <a:endParaRPr lang="en-US" sz="5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E11A2-75C5-3C80-4BBB-0AD58AAA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98" y="2110572"/>
            <a:ext cx="5072984" cy="4431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10E82-3F1B-5777-7B94-AFA2629CFE63}"/>
              </a:ext>
            </a:extLst>
          </p:cNvPr>
          <p:cNvSpPr txBox="1"/>
          <p:nvPr/>
        </p:nvSpPr>
        <p:spPr>
          <a:xfrm>
            <a:off x="653143" y="2110572"/>
            <a:ext cx="6066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screen interactions and assertions on screen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capture screenshots along the way for archival purposes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compares the final screenshot for the test with historical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25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Final Validation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9958A-FBF2-4921-1B6B-EC6E00C29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41" y="2227444"/>
            <a:ext cx="5475514" cy="3043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8D526-7F62-8148-0913-9E913ADD65C9}"/>
              </a:ext>
            </a:extLst>
          </p:cNvPr>
          <p:cNvSpPr txBox="1"/>
          <p:nvPr/>
        </p:nvSpPr>
        <p:spPr>
          <a:xfrm>
            <a:off x="737416" y="3285625"/>
            <a:ext cx="4654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Final screenshot can validate success of the process as well as visual styles of the final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3A8BA-F0A4-2A26-5E0C-048F6A70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79" y="4457293"/>
            <a:ext cx="3096057" cy="224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5634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D51F6-120A-5272-F10E-E332A6E2F451}"/>
              </a:ext>
            </a:extLst>
          </p:cNvPr>
          <p:cNvSpPr txBox="1"/>
          <p:nvPr/>
        </p:nvSpPr>
        <p:spPr>
          <a:xfrm>
            <a:off x="532120" y="2134309"/>
            <a:ext cx="45106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Items that must be unique for each run must be dynamic (new account email,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variables for timestamp, names, </a:t>
            </a:r>
            <a:r>
              <a:rPr lang="en-US" dirty="0" err="1"/>
              <a:t>etc</a:t>
            </a:r>
            <a:r>
              <a:rPr lang="en-US" dirty="0"/>
              <a:t>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Capturing variable state for use in later assertions is useful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7633F-7BFD-EE61-B7D0-6C997253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3" y="2027575"/>
            <a:ext cx="5518375" cy="13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6BA90-F219-7DE3-250F-3A0EB45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4" y="3707759"/>
            <a:ext cx="5655762" cy="2980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4E63D81-C51D-B6F1-C600-404B332EBA92}"/>
              </a:ext>
            </a:extLst>
          </p:cNvPr>
          <p:cNvSpPr/>
          <p:nvPr/>
        </p:nvSpPr>
        <p:spPr>
          <a:xfrm>
            <a:off x="8855245" y="3358835"/>
            <a:ext cx="316872" cy="2716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A1C42-A0F3-CDB8-14F0-8ED0AFA6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43" y="4364648"/>
            <a:ext cx="4510659" cy="1003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66401F-6F98-3284-BA81-96FBAF23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2" y="5089200"/>
            <a:ext cx="4877481" cy="1609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17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 - Variables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E02D4-97A8-12E9-7076-BDCC44EB4728}"/>
              </a:ext>
            </a:extLst>
          </p:cNvPr>
          <p:cNvSpPr>
            <a:spLocks/>
          </p:cNvSpPr>
          <p:nvPr/>
        </p:nvSpPr>
        <p:spPr>
          <a:xfrm>
            <a:off x="644056" y="2309523"/>
            <a:ext cx="6479733" cy="3798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EDBA5-446E-BFB4-F7D3-25A57B0E5656}"/>
              </a:ext>
            </a:extLst>
          </p:cNvPr>
          <p:cNvSpPr txBox="1"/>
          <p:nvPr/>
        </p:nvSpPr>
        <p:spPr>
          <a:xfrm>
            <a:off x="289921" y="2653636"/>
            <a:ext cx="49858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variables to allow the test context to </a:t>
            </a:r>
          </a:p>
          <a:p>
            <a:r>
              <a:rPr lang="en-US" dirty="0"/>
              <a:t>define where and how it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TestUser</a:t>
            </a:r>
            <a:r>
              <a:rPr lang="en-US" dirty="0"/>
              <a:t> – if test could log in with different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TestURL</a:t>
            </a:r>
            <a:r>
              <a:rPr lang="en-US" dirty="0"/>
              <a:t> (for the root)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switching target from local, to development,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storing passwords outside of the tests, for easier rotation and lower exposure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You’ll want to re-check “make this value private” to avoid the replacement showing up in the post-run steps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63BCF2B-7DAA-52A2-6BA5-C8FDB8638340}"/>
              </a:ext>
            </a:extLst>
          </p:cNvPr>
          <p:cNvSpPr/>
          <p:nvPr/>
        </p:nvSpPr>
        <p:spPr>
          <a:xfrm rot="16200000">
            <a:off x="8722659" y="2231821"/>
            <a:ext cx="316872" cy="526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90986-F8E2-1266-5565-C390AA57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80" y="1928384"/>
            <a:ext cx="3616375" cy="1023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1AF86-9B3D-3CA6-5A54-4F0813D5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73" y="1880752"/>
            <a:ext cx="2539159" cy="1071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56525-DF16-C354-1ABC-E8F56B73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134" y="5061392"/>
            <a:ext cx="5094940" cy="1658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79222-2094-267B-0E71-E2B911AAB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752" y="3286183"/>
            <a:ext cx="3979618" cy="1441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74A687BA-D8EC-6952-A709-1308DB68C1DE}"/>
              </a:ext>
            </a:extLst>
          </p:cNvPr>
          <p:cNvSpPr/>
          <p:nvPr/>
        </p:nvSpPr>
        <p:spPr>
          <a:xfrm rot="19372397">
            <a:off x="8858507" y="4610959"/>
            <a:ext cx="316872" cy="526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19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 - Screenshots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D2E51-8007-21B4-795A-4DE57883FD06}"/>
              </a:ext>
            </a:extLst>
          </p:cNvPr>
          <p:cNvSpPr txBox="1"/>
          <p:nvPr/>
        </p:nvSpPr>
        <p:spPr>
          <a:xfrm>
            <a:off x="169983" y="2152417"/>
            <a:ext cx="45106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screenshot target and exclusions to keep the test 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don’t want activity dates that change on every run to break your screenshots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be tempted to just increase the tolerance – zero tolerance is the best policy!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test is about interactions and the visual aspect is covered elsewhere, disable the screenshot to reduce noise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663BF9-D919-A1A7-301B-B4869358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83" y="2041892"/>
            <a:ext cx="3096057" cy="151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02301-45DC-A49B-A0F8-EEF6BDD7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78" y="3641997"/>
            <a:ext cx="3124636" cy="1533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8CCD9-E3CB-F1CB-DEBE-AE13268EE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56" y="5257308"/>
            <a:ext cx="3115110" cy="1514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05AA2-C65B-3CC3-251A-E5C9C08B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845" y="3462403"/>
            <a:ext cx="2989988" cy="2200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527E57-D3D0-5BCD-817B-94E3BB5ACABA}"/>
              </a:ext>
            </a:extLst>
          </p:cNvPr>
          <p:cNvSpPr/>
          <p:nvPr/>
        </p:nvSpPr>
        <p:spPr>
          <a:xfrm>
            <a:off x="8200026" y="4318505"/>
            <a:ext cx="446033" cy="280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E1E29-1333-2602-FC7A-62B09630BF9C}"/>
              </a:ext>
            </a:extLst>
          </p:cNvPr>
          <p:cNvCxnSpPr>
            <a:cxnSpLocks/>
          </p:cNvCxnSpPr>
          <p:nvPr/>
        </p:nvCxnSpPr>
        <p:spPr>
          <a:xfrm flipV="1">
            <a:off x="6094476" y="5486400"/>
            <a:ext cx="2850348" cy="91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72CC9-9653-AC8E-C382-AECD73365610}"/>
              </a:ext>
            </a:extLst>
          </p:cNvPr>
          <p:cNvSpPr/>
          <p:nvPr/>
        </p:nvSpPr>
        <p:spPr>
          <a:xfrm>
            <a:off x="8944824" y="5291739"/>
            <a:ext cx="905346" cy="1946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6DF887-6842-6721-D3BB-898ADB7D514B}"/>
              </a:ext>
            </a:extLst>
          </p:cNvPr>
          <p:cNvSpPr/>
          <p:nvPr/>
        </p:nvSpPr>
        <p:spPr>
          <a:xfrm>
            <a:off x="5047295" y="6341822"/>
            <a:ext cx="1056233" cy="17890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9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Polishing the Recording - Screenshots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7AFD2-34AA-3529-BF1F-BDD027D6101D}"/>
              </a:ext>
            </a:extLst>
          </p:cNvPr>
          <p:cNvSpPr txBox="1"/>
          <p:nvPr/>
        </p:nvSpPr>
        <p:spPr>
          <a:xfrm>
            <a:off x="516619" y="2116668"/>
            <a:ext cx="4331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and Exclusions are set in the test display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include multiple selectors, comma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Layout is not affected, only the screenshot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any CSS3 selector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0054B-FF98-5A02-9FB0-1BC342AE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719" y="2125255"/>
            <a:ext cx="6660020" cy="436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F1E0F-9AB9-B1A0-AD0C-12F0606A5F07}"/>
              </a:ext>
            </a:extLst>
          </p:cNvPr>
          <p:cNvSpPr txBox="1"/>
          <p:nvPr/>
        </p:nvSpPr>
        <p:spPr>
          <a:xfrm>
            <a:off x="662353" y="4404041"/>
            <a:ext cx="3471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 the ID of the specific </a:t>
            </a:r>
            <a:r>
              <a:rPr lang="en-US" dirty="0" err="1"/>
              <a:t>datasource</a:t>
            </a:r>
            <a:r>
              <a:rPr lang="en-US" dirty="0"/>
              <a:t> card is stable so it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34C3F-6E1B-ED54-FE9E-5552D300D3D8}"/>
              </a:ext>
            </a:extLst>
          </p:cNvPr>
          <p:cNvSpPr txBox="1"/>
          <p:nvPr/>
        </p:nvSpPr>
        <p:spPr>
          <a:xfrm>
            <a:off x="662352" y="5534684"/>
            <a:ext cx="3471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Matches any ID attribute that starts with </a:t>
            </a:r>
            <a:r>
              <a:rPr lang="en-US" dirty="0" err="1"/>
              <a:t>lastAccess</a:t>
            </a:r>
            <a:r>
              <a:rPr lang="en-US" dirty="0"/>
              <a:t>, to cover multiple blocks if needed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85F045-3456-C4A0-380B-005540ABF1E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33371" y="5838955"/>
            <a:ext cx="4331100" cy="1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09174-B090-73CA-62C3-B49F0B19064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133372" y="4757752"/>
            <a:ext cx="4331099" cy="24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AB4834-4126-90F6-4815-2A4E354C46DB}"/>
              </a:ext>
            </a:extLst>
          </p:cNvPr>
          <p:cNvCxnSpPr/>
          <p:nvPr/>
        </p:nvCxnSpPr>
        <p:spPr>
          <a:xfrm>
            <a:off x="8990091" y="4246076"/>
            <a:ext cx="1520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4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How do you know it works?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273D7-B50C-E5F4-41BC-473CAFE6993D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How many of you are using one or more of the following to answer this question?</a:t>
            </a:r>
            <a:br>
              <a:rPr lang="en-US" sz="2000" dirty="0"/>
            </a:b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Finger Crossing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Mostly manual testing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Unit testing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Integration Testing of Backend code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Integration Testing of Frontend code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Browser-based automation testing</a:t>
            </a:r>
          </a:p>
        </p:txBody>
      </p:sp>
      <p:pic>
        <p:nvPicPr>
          <p:cNvPr id="6" name="Content Placeholder 5" descr="People raising hands">
            <a:extLst>
              <a:ext uri="{FF2B5EF4-FFF2-40B4-BE49-F238E27FC236}">
                <a16:creationId xmlns:a16="http://schemas.microsoft.com/office/drawing/2014/main" id="{ECBB89D1-89F7-753B-69C5-70D1DF986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r="1708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6733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Favorite Features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F513DA9-99DE-D36D-9E42-18F44DD0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694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Built in timing / delay handling</a:t>
            </a:r>
          </a:p>
          <a:p>
            <a:r>
              <a:rPr lang="en-US" dirty="0"/>
              <a:t>Built-in Email handling</a:t>
            </a:r>
          </a:p>
          <a:p>
            <a:r>
              <a:rPr lang="en-US" dirty="0"/>
              <a:t>Sample Data Generation</a:t>
            </a:r>
          </a:p>
          <a:p>
            <a:r>
              <a:rPr lang="en-US" dirty="0"/>
              <a:t>multi-level variable system</a:t>
            </a:r>
          </a:p>
          <a:p>
            <a:r>
              <a:rPr lang="en-US" dirty="0"/>
              <a:t>Recording playback and screenshot comparisons, with history</a:t>
            </a:r>
          </a:p>
          <a:p>
            <a:r>
              <a:rPr lang="en-US" dirty="0"/>
              <a:t>Modular Tests / Imports</a:t>
            </a:r>
          </a:p>
          <a:p>
            <a:r>
              <a:rPr lang="en-US" dirty="0"/>
              <a:t>Flexibility with JS steps</a:t>
            </a:r>
          </a:p>
          <a:p>
            <a:r>
              <a:rPr lang="en-US" dirty="0"/>
              <a:t>Import/export portability</a:t>
            </a:r>
          </a:p>
        </p:txBody>
      </p:sp>
    </p:spTree>
    <p:extLst>
      <p:ext uri="{BB962C8B-B14F-4D97-AF65-F5344CB8AC3E}">
        <p14:creationId xmlns:p14="http://schemas.microsoft.com/office/powerpoint/2010/main" val="250262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Simple Application Architecture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0403C-57DB-4775-BBB4-F015C7E4AB3E}"/>
              </a:ext>
            </a:extLst>
          </p:cNvPr>
          <p:cNvSpPr/>
          <p:nvPr/>
        </p:nvSpPr>
        <p:spPr>
          <a:xfrm>
            <a:off x="2106917" y="2228087"/>
            <a:ext cx="6000566" cy="394887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FFEE8-815A-48ED-BEED-B3C26FF04A4A}"/>
              </a:ext>
            </a:extLst>
          </p:cNvPr>
          <p:cNvSpPr/>
          <p:nvPr/>
        </p:nvSpPr>
        <p:spPr>
          <a:xfrm>
            <a:off x="2347213" y="3613798"/>
            <a:ext cx="969196" cy="496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Controller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B2C8C-D486-4FE8-BA3E-1EC559B8CB87}"/>
              </a:ext>
            </a:extLst>
          </p:cNvPr>
          <p:cNvSpPr/>
          <p:nvPr/>
        </p:nvSpPr>
        <p:spPr>
          <a:xfrm>
            <a:off x="2343203" y="4172511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Service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4ACC9-F031-41B5-959B-64A81FAC2414}"/>
              </a:ext>
            </a:extLst>
          </p:cNvPr>
          <p:cNvSpPr/>
          <p:nvPr/>
        </p:nvSpPr>
        <p:spPr>
          <a:xfrm>
            <a:off x="2343203" y="4710133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Repository</a:t>
            </a:r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E93217EC-8C70-4AE7-BF15-F377E05B7A47}"/>
              </a:ext>
            </a:extLst>
          </p:cNvPr>
          <p:cNvSpPr/>
          <p:nvPr/>
        </p:nvSpPr>
        <p:spPr>
          <a:xfrm>
            <a:off x="4063331" y="5425614"/>
            <a:ext cx="720890" cy="59807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Storage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FBF873-0920-4CF1-A864-DEA521CD00D6}"/>
              </a:ext>
            </a:extLst>
          </p:cNvPr>
          <p:cNvSpPr/>
          <p:nvPr/>
        </p:nvSpPr>
        <p:spPr>
          <a:xfrm>
            <a:off x="5564518" y="3657853"/>
            <a:ext cx="969196" cy="496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Controller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522FD3-AB8B-4FC3-8876-D94F32668D76}"/>
              </a:ext>
            </a:extLst>
          </p:cNvPr>
          <p:cNvSpPr/>
          <p:nvPr/>
        </p:nvSpPr>
        <p:spPr>
          <a:xfrm>
            <a:off x="5560508" y="4216566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Service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90C5F-8852-49A8-98B0-F286165E4014}"/>
              </a:ext>
            </a:extLst>
          </p:cNvPr>
          <p:cNvSpPr/>
          <p:nvPr/>
        </p:nvSpPr>
        <p:spPr>
          <a:xfrm>
            <a:off x="5560508" y="4754187"/>
            <a:ext cx="969196" cy="47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Repository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4F1756-3AD5-4014-9B4B-F90E6964CDC6}"/>
              </a:ext>
            </a:extLst>
          </p:cNvPr>
          <p:cNvSpPr txBox="1"/>
          <p:nvPr/>
        </p:nvSpPr>
        <p:spPr>
          <a:xfrm>
            <a:off x="3335100" y="3722990"/>
            <a:ext cx="2225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/ Output Reformatting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35D8D-3CE2-4F80-B3C3-5CC6CB7AE4AE}"/>
              </a:ext>
            </a:extLst>
          </p:cNvPr>
          <p:cNvSpPr txBox="1"/>
          <p:nvPr/>
        </p:nvSpPr>
        <p:spPr>
          <a:xfrm>
            <a:off x="3376483" y="4269020"/>
            <a:ext cx="2094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Logic/Permissions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4BE4F-2E54-4C56-A40C-C7CD0AFF8CCA}"/>
              </a:ext>
            </a:extLst>
          </p:cNvPr>
          <p:cNvSpPr txBox="1"/>
          <p:nvPr/>
        </p:nvSpPr>
        <p:spPr>
          <a:xfrm>
            <a:off x="3376482" y="4805635"/>
            <a:ext cx="2094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 Logic / Queries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E0FD6-A1E2-4831-BDBA-B2FF315FB924}"/>
              </a:ext>
            </a:extLst>
          </p:cNvPr>
          <p:cNvSpPr/>
          <p:nvPr/>
        </p:nvSpPr>
        <p:spPr>
          <a:xfrm>
            <a:off x="4994881" y="2288365"/>
            <a:ext cx="1319831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Screen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1D4A71-0771-4974-9580-67BE172D8580}"/>
              </a:ext>
            </a:extLst>
          </p:cNvPr>
          <p:cNvSpPr/>
          <p:nvPr/>
        </p:nvSpPr>
        <p:spPr>
          <a:xfrm>
            <a:off x="6485041" y="2288365"/>
            <a:ext cx="1319831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Details Screen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9F5F1-AE3B-4555-90F7-3D6D827D5C79}"/>
              </a:ext>
            </a:extLst>
          </p:cNvPr>
          <p:cNvCxnSpPr>
            <a:endCxn id="8" idx="0"/>
          </p:cNvCxnSpPr>
          <p:nvPr/>
        </p:nvCxnSpPr>
        <p:spPr>
          <a:xfrm flipH="1">
            <a:off x="2831812" y="2784979"/>
            <a:ext cx="5550" cy="828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E4C5B5-F5EE-4548-80AB-E4470C71D724}"/>
              </a:ext>
            </a:extLst>
          </p:cNvPr>
          <p:cNvCxnSpPr>
            <a:cxnSpLocks/>
          </p:cNvCxnSpPr>
          <p:nvPr/>
        </p:nvCxnSpPr>
        <p:spPr>
          <a:xfrm flipH="1">
            <a:off x="2856052" y="2806062"/>
            <a:ext cx="1357942" cy="786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D282B1-DE76-4413-8874-5A24DD690C3A}"/>
              </a:ext>
            </a:extLst>
          </p:cNvPr>
          <p:cNvCxnSpPr>
            <a:cxnSpLocks/>
          </p:cNvCxnSpPr>
          <p:nvPr/>
        </p:nvCxnSpPr>
        <p:spPr>
          <a:xfrm flipH="1">
            <a:off x="2880292" y="2784979"/>
            <a:ext cx="2803765" cy="807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49D588-1431-4BC1-BF5B-A5AFD130E861}"/>
              </a:ext>
            </a:extLst>
          </p:cNvPr>
          <p:cNvCxnSpPr>
            <a:cxnSpLocks/>
          </p:cNvCxnSpPr>
          <p:nvPr/>
        </p:nvCxnSpPr>
        <p:spPr>
          <a:xfrm>
            <a:off x="5708296" y="2784979"/>
            <a:ext cx="265451" cy="807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DBAB5B-6874-4FDC-A72C-205B5F8C8AE3}"/>
              </a:ext>
            </a:extLst>
          </p:cNvPr>
          <p:cNvCxnSpPr>
            <a:cxnSpLocks/>
          </p:cNvCxnSpPr>
          <p:nvPr/>
        </p:nvCxnSpPr>
        <p:spPr>
          <a:xfrm flipH="1">
            <a:off x="5997988" y="2806062"/>
            <a:ext cx="1083873" cy="807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2EFC4E7-75CD-4E0B-8B18-0B72E9C9228E}"/>
              </a:ext>
            </a:extLst>
          </p:cNvPr>
          <p:cNvSpPr txBox="1"/>
          <p:nvPr/>
        </p:nvSpPr>
        <p:spPr>
          <a:xfrm>
            <a:off x="8301363" y="2348319"/>
            <a:ext cx="10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Frontend</a:t>
            </a:r>
            <a:endParaRPr lang="en-US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E86508-97B8-4749-A596-0935FA7E0074}"/>
              </a:ext>
            </a:extLst>
          </p:cNvPr>
          <p:cNvSpPr txBox="1"/>
          <p:nvPr/>
        </p:nvSpPr>
        <p:spPr>
          <a:xfrm>
            <a:off x="8333194" y="3892999"/>
            <a:ext cx="1793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Backend</a:t>
            </a:r>
          </a:p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Business logic </a:t>
            </a:r>
          </a:p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and storage layer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3697F7-4CEF-4291-903B-1BBDEEA8D18D}"/>
              </a:ext>
            </a:extLst>
          </p:cNvPr>
          <p:cNvSpPr txBox="1"/>
          <p:nvPr/>
        </p:nvSpPr>
        <p:spPr>
          <a:xfrm>
            <a:off x="8286193" y="2632167"/>
            <a:ext cx="1452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User interaction layer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AC35B-62E8-1D21-036E-A255C706D51D}"/>
              </a:ext>
            </a:extLst>
          </p:cNvPr>
          <p:cNvSpPr/>
          <p:nvPr/>
        </p:nvSpPr>
        <p:spPr>
          <a:xfrm>
            <a:off x="2201321" y="2280159"/>
            <a:ext cx="1357942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Create Account Screen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6EFC9-BF33-E41D-F3E8-E43EFA4FC82C}"/>
              </a:ext>
            </a:extLst>
          </p:cNvPr>
          <p:cNvSpPr/>
          <p:nvPr/>
        </p:nvSpPr>
        <p:spPr>
          <a:xfrm>
            <a:off x="3711029" y="2288365"/>
            <a:ext cx="1113523" cy="4966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Login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3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Simple Application Architecture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383EB64A-14F5-5445-7A73-DBE0A6FC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55" y="2051610"/>
            <a:ext cx="8592354" cy="42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4A7D3-B608-4A6B-B0A7-D5F5F3E8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dirty="0"/>
              <a:t>Microservices make this worse, not better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0403C-57DB-4775-BBB4-F015C7E4AB3E}"/>
              </a:ext>
            </a:extLst>
          </p:cNvPr>
          <p:cNvSpPr/>
          <p:nvPr/>
        </p:nvSpPr>
        <p:spPr>
          <a:xfrm>
            <a:off x="2015527" y="2228087"/>
            <a:ext cx="5983230" cy="393746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FFEE8-815A-48ED-BEED-B3C26FF04A4A}"/>
              </a:ext>
            </a:extLst>
          </p:cNvPr>
          <p:cNvSpPr/>
          <p:nvPr/>
        </p:nvSpPr>
        <p:spPr>
          <a:xfrm>
            <a:off x="2255129" y="3609795"/>
            <a:ext cx="966396" cy="495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Controller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B2C8C-D486-4FE8-BA3E-1EC559B8CB87}"/>
              </a:ext>
            </a:extLst>
          </p:cNvPr>
          <p:cNvSpPr/>
          <p:nvPr/>
        </p:nvSpPr>
        <p:spPr>
          <a:xfrm>
            <a:off x="2251130" y="4166894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Service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4ACC9-F031-41B5-959B-64A81FAC2414}"/>
              </a:ext>
            </a:extLst>
          </p:cNvPr>
          <p:cNvSpPr/>
          <p:nvPr/>
        </p:nvSpPr>
        <p:spPr>
          <a:xfrm>
            <a:off x="2251130" y="4702962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Repository</a:t>
            </a:r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E93217EC-8C70-4AE7-BF15-F377E05B7A47}"/>
              </a:ext>
            </a:extLst>
          </p:cNvPr>
          <p:cNvSpPr/>
          <p:nvPr/>
        </p:nvSpPr>
        <p:spPr>
          <a:xfrm>
            <a:off x="2374925" y="5428716"/>
            <a:ext cx="718807" cy="59634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Storage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FBF873-0920-4CF1-A864-DEA521CD00D6}"/>
              </a:ext>
            </a:extLst>
          </p:cNvPr>
          <p:cNvSpPr/>
          <p:nvPr/>
        </p:nvSpPr>
        <p:spPr>
          <a:xfrm>
            <a:off x="6254936" y="3653722"/>
            <a:ext cx="966396" cy="495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Controller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522FD3-AB8B-4FC3-8876-D94F32668D76}"/>
              </a:ext>
            </a:extLst>
          </p:cNvPr>
          <p:cNvSpPr/>
          <p:nvPr/>
        </p:nvSpPr>
        <p:spPr>
          <a:xfrm>
            <a:off x="6250938" y="4210821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Service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90C5F-8852-49A8-98B0-F286165E4014}"/>
              </a:ext>
            </a:extLst>
          </p:cNvPr>
          <p:cNvSpPr/>
          <p:nvPr/>
        </p:nvSpPr>
        <p:spPr>
          <a:xfrm>
            <a:off x="6250938" y="4746889"/>
            <a:ext cx="966396" cy="469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Repository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35D8D-3CE2-4F80-B3C3-5CC6CB7AE4AE}"/>
              </a:ext>
            </a:extLst>
          </p:cNvPr>
          <p:cNvSpPr txBox="1"/>
          <p:nvPr/>
        </p:nvSpPr>
        <p:spPr>
          <a:xfrm>
            <a:off x="3506381" y="4347359"/>
            <a:ext cx="20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Logic/Permissions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4BE4F-2E54-4C56-A40C-C7CD0AFF8CCA}"/>
              </a:ext>
            </a:extLst>
          </p:cNvPr>
          <p:cNvSpPr txBox="1"/>
          <p:nvPr/>
        </p:nvSpPr>
        <p:spPr>
          <a:xfrm>
            <a:off x="3519604" y="4783614"/>
            <a:ext cx="20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 Logic / Queries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25E20F-837A-4997-9478-9C72D593FDB5}"/>
              </a:ext>
            </a:extLst>
          </p:cNvPr>
          <p:cNvSpPr/>
          <p:nvPr/>
        </p:nvSpPr>
        <p:spPr>
          <a:xfrm>
            <a:off x="3615004" y="2288191"/>
            <a:ext cx="1110306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Login Screen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8E0FD6-A1E2-4831-BDBA-B2FF315FB924}"/>
              </a:ext>
            </a:extLst>
          </p:cNvPr>
          <p:cNvSpPr/>
          <p:nvPr/>
        </p:nvSpPr>
        <p:spPr>
          <a:xfrm>
            <a:off x="4895148" y="2288191"/>
            <a:ext cx="1316018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Screen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1D4A71-0771-4974-9580-67BE172D8580}"/>
              </a:ext>
            </a:extLst>
          </p:cNvPr>
          <p:cNvSpPr/>
          <p:nvPr/>
        </p:nvSpPr>
        <p:spPr>
          <a:xfrm>
            <a:off x="6381002" y="2288191"/>
            <a:ext cx="1316018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Details Screen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9F5F1-AE3B-4555-90F7-3D6D827D5C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38327" y="2783370"/>
            <a:ext cx="5534" cy="826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E4C5B5-F5EE-4548-80AB-E4470C71D724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762497" y="2783370"/>
            <a:ext cx="1407660" cy="805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49D588-1431-4BC1-BF5B-A5AFD130E861}"/>
              </a:ext>
            </a:extLst>
          </p:cNvPr>
          <p:cNvCxnSpPr>
            <a:cxnSpLocks/>
          </p:cNvCxnSpPr>
          <p:nvPr/>
        </p:nvCxnSpPr>
        <p:spPr>
          <a:xfrm>
            <a:off x="5606502" y="2783370"/>
            <a:ext cx="1077056" cy="847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DBAB5B-6874-4FDC-A72C-205B5F8C8AE3}"/>
              </a:ext>
            </a:extLst>
          </p:cNvPr>
          <p:cNvCxnSpPr>
            <a:cxnSpLocks/>
          </p:cNvCxnSpPr>
          <p:nvPr/>
        </p:nvCxnSpPr>
        <p:spPr>
          <a:xfrm flipH="1">
            <a:off x="6861753" y="2804392"/>
            <a:ext cx="114345" cy="826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2EFC4E7-75CD-4E0B-8B18-0B72E9C9228E}"/>
              </a:ext>
            </a:extLst>
          </p:cNvPr>
          <p:cNvSpPr txBox="1"/>
          <p:nvPr/>
        </p:nvSpPr>
        <p:spPr>
          <a:xfrm>
            <a:off x="8192077" y="2347972"/>
            <a:ext cx="10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Frontend</a:t>
            </a:r>
            <a:endParaRPr lang="en-US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E86508-97B8-4749-A596-0935FA7E0074}"/>
              </a:ext>
            </a:extLst>
          </p:cNvPr>
          <p:cNvSpPr txBox="1"/>
          <p:nvPr/>
        </p:nvSpPr>
        <p:spPr>
          <a:xfrm>
            <a:off x="8223817" y="3888189"/>
            <a:ext cx="19526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Backends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Isolated teams 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iterating separately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Refactoring regularly</a:t>
            </a:r>
          </a:p>
          <a:p>
            <a:pPr marL="257175" indent="-257175" defTabSz="6858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assuming compatibility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3697F7-4CEF-4291-903B-1BBDEEA8D18D}"/>
              </a:ext>
            </a:extLst>
          </p:cNvPr>
          <p:cNvSpPr txBox="1"/>
          <p:nvPr/>
        </p:nvSpPr>
        <p:spPr>
          <a:xfrm>
            <a:off x="8176951" y="2631000"/>
            <a:ext cx="199952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8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User interaction layer trying to make the chaos cohesive</a:t>
            </a:r>
          </a:p>
          <a:p>
            <a:pPr>
              <a:spcAft>
                <a:spcPts val="600"/>
              </a:spcAft>
            </a:pP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C8E44-FDD7-74A7-1182-6990C2EB599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3217527" y="3901312"/>
            <a:ext cx="3037409" cy="50052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0AEB46C-80BD-9BD1-961D-7423408F09C5}"/>
              </a:ext>
            </a:extLst>
          </p:cNvPr>
          <p:cNvSpPr/>
          <p:nvPr/>
        </p:nvSpPr>
        <p:spPr>
          <a:xfrm>
            <a:off x="6418200" y="5428716"/>
            <a:ext cx="718807" cy="59634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Storage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7ED265-6815-D6DC-D888-AD916BED519D}"/>
              </a:ext>
            </a:extLst>
          </p:cNvPr>
          <p:cNvCxnSpPr>
            <a:cxnSpLocks/>
          </p:cNvCxnSpPr>
          <p:nvPr/>
        </p:nvCxnSpPr>
        <p:spPr>
          <a:xfrm flipH="1">
            <a:off x="2786667" y="2783370"/>
            <a:ext cx="2795664" cy="805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7D5573-FB68-A7C8-B0ED-513668A6BC1B}"/>
              </a:ext>
            </a:extLst>
          </p:cNvPr>
          <p:cNvCxnSpPr>
            <a:cxnSpLocks/>
          </p:cNvCxnSpPr>
          <p:nvPr/>
        </p:nvCxnSpPr>
        <p:spPr>
          <a:xfrm flipH="1" flipV="1">
            <a:off x="3277426" y="3930906"/>
            <a:ext cx="2933740" cy="49048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CE7D78C-52D7-C045-69B9-0E4170BE1314}"/>
              </a:ext>
            </a:extLst>
          </p:cNvPr>
          <p:cNvSpPr/>
          <p:nvPr/>
        </p:nvSpPr>
        <p:spPr>
          <a:xfrm>
            <a:off x="2117803" y="3180593"/>
            <a:ext cx="5275469" cy="217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API Gateway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DFEF8-4583-C9B7-5648-4F7E8BC3D660}"/>
              </a:ext>
            </a:extLst>
          </p:cNvPr>
          <p:cNvSpPr txBox="1"/>
          <p:nvPr/>
        </p:nvSpPr>
        <p:spPr>
          <a:xfrm>
            <a:off x="3615005" y="3697919"/>
            <a:ext cx="2088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intercommunication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52A1CB-2B81-B0F2-8AEA-018D5367FC4F}"/>
              </a:ext>
            </a:extLst>
          </p:cNvPr>
          <p:cNvSpPr/>
          <p:nvPr/>
        </p:nvSpPr>
        <p:spPr>
          <a:xfrm>
            <a:off x="2109658" y="2280009"/>
            <a:ext cx="1354019" cy="495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spcAft>
                <a:spcPts val="600"/>
              </a:spcAft>
            </a:pPr>
            <a:r>
              <a: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Create Account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6C5E-63C4-4D15-BE72-FC60C90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Our Original Approach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6D454E-B2C8-4137-9AB5-B8E24A72D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033718"/>
              </p:ext>
            </p:extLst>
          </p:nvPr>
        </p:nvGraphicFramePr>
        <p:xfrm>
          <a:off x="2470508" y="2496704"/>
          <a:ext cx="7194452" cy="349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971A1D29-ABE8-4EC3-97C7-17CEDDCCF32D}"/>
              </a:ext>
            </a:extLst>
          </p:cNvPr>
          <p:cNvSpPr/>
          <p:nvPr/>
        </p:nvSpPr>
        <p:spPr>
          <a:xfrm rot="16200000">
            <a:off x="8433035" y="3686055"/>
            <a:ext cx="3624178" cy="9836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2376">
              <a:spcAft>
                <a:spcPts val="600"/>
              </a:spcAft>
            </a:pPr>
            <a:r>
              <a:rPr lang="en-US" sz="158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(low)</a:t>
            </a:r>
            <a:r>
              <a:rPr lang="en-US" sz="221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Cost per Run</a:t>
            </a:r>
            <a:r>
              <a:rPr lang="en-US" sz="158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(high)</a:t>
            </a:r>
            <a:endParaRPr lang="en-US" sz="2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A73B1CD-4DB5-42C7-8C2D-5BAD447DFF11}"/>
              </a:ext>
            </a:extLst>
          </p:cNvPr>
          <p:cNvSpPr/>
          <p:nvPr/>
        </p:nvSpPr>
        <p:spPr>
          <a:xfrm rot="5400000">
            <a:off x="478" y="3552020"/>
            <a:ext cx="3892797" cy="9836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2376">
              <a:spcAft>
                <a:spcPts val="600"/>
              </a:spcAft>
            </a:pPr>
            <a:r>
              <a:rPr lang="en-US" sz="221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96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(less) </a:t>
            </a:r>
            <a:r>
              <a:rPr lang="en-US" sz="221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Repeatability   </a:t>
            </a:r>
            <a:r>
              <a:rPr lang="en-US" sz="158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(More)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3977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46BA-EB3E-4EEF-AB80-5D93F7E4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892" y="435173"/>
            <a:ext cx="6822704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were we missing?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572E62F4-F9D1-ECD9-E5B3-56D6C393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32E0EE-E4E8-40E5-8E64-CC7B85D2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Frontend unit tests</a:t>
            </a:r>
          </a:p>
          <a:p>
            <a:r>
              <a:rPr lang="en-US" sz="2200" dirty="0"/>
              <a:t>Frontend integration tests</a:t>
            </a:r>
          </a:p>
          <a:p>
            <a:r>
              <a:rPr lang="en-US" sz="2200" dirty="0"/>
              <a:t>Good testing scenario setups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1427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9C4795B1C2124CBB2BF267D8985CFC" ma:contentTypeVersion="11" ma:contentTypeDescription="Create a new document." ma:contentTypeScope="" ma:versionID="1cbcdcd2960b86d7bd83705c5644303e">
  <xsd:schema xmlns:xsd="http://www.w3.org/2001/XMLSchema" xmlns:xs="http://www.w3.org/2001/XMLSchema" xmlns:p="http://schemas.microsoft.com/office/2006/metadata/properties" xmlns:ns3="2be7b27e-beff-4b43-92fd-d78a120cd7d6" xmlns:ns4="715405dc-04d8-4ede-b4f7-24121681726a" targetNamespace="http://schemas.microsoft.com/office/2006/metadata/properties" ma:root="true" ma:fieldsID="a0d92a446744164daa74415486098cf6" ns3:_="" ns4:_="">
    <xsd:import namespace="2be7b27e-beff-4b43-92fd-d78a120cd7d6"/>
    <xsd:import namespace="715405dc-04d8-4ede-b4f7-2412168172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7b27e-beff-4b43-92fd-d78a120cd7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405dc-04d8-4ede-b4f7-2412168172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5405dc-04d8-4ede-b4f7-24121681726a" xsi:nil="true"/>
  </documentManagement>
</p:properties>
</file>

<file path=customXml/itemProps1.xml><?xml version="1.0" encoding="utf-8"?>
<ds:datastoreItem xmlns:ds="http://schemas.openxmlformats.org/officeDocument/2006/customXml" ds:itemID="{A535AD1D-F272-4E7B-A9CC-DC50561EA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7b27e-beff-4b43-92fd-d78a120cd7d6"/>
    <ds:schemaRef ds:uri="715405dc-04d8-4ede-b4f7-2412168172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20818C-BACF-4BC6-BFAE-B57DC6456B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C3F125-B104-4A77-A02C-435EE636B4D9}">
  <ds:schemaRefs>
    <ds:schemaRef ds:uri="715405dc-04d8-4ede-b4f7-24121681726a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be7b27e-beff-4b43-92fd-d78a120cd7d6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4559</TotalTime>
  <Words>2138</Words>
  <Application>Microsoft Office PowerPoint</Application>
  <PresentationFormat>Widescreen</PresentationFormat>
  <Paragraphs>272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proxima-nova</vt:lpstr>
      <vt:lpstr>Office Theme</vt:lpstr>
      <vt:lpstr>Integration Testing</vt:lpstr>
      <vt:lpstr>About Me</vt:lpstr>
      <vt:lpstr>How do you know it works?</vt:lpstr>
      <vt:lpstr>How do you know it works?</vt:lpstr>
      <vt:lpstr>Simple Application Architecture</vt:lpstr>
      <vt:lpstr>Simple Application Architecture</vt:lpstr>
      <vt:lpstr>Microservices make this worse, not better</vt:lpstr>
      <vt:lpstr>Our Original Approach</vt:lpstr>
      <vt:lpstr>What were we missing?</vt:lpstr>
      <vt:lpstr>What was the cost?</vt:lpstr>
      <vt:lpstr>A Different Way</vt:lpstr>
      <vt:lpstr>Benefits of a Focus on Browser Automation</vt:lpstr>
      <vt:lpstr>What it is Good For</vt:lpstr>
      <vt:lpstr>What is it Really Good for?</vt:lpstr>
      <vt:lpstr>Challenges of Browser Automation</vt:lpstr>
      <vt:lpstr>Challenges of Browser Automation</vt:lpstr>
      <vt:lpstr>So what can you do to avoid it?</vt:lpstr>
      <vt:lpstr>Build tests like you would production code</vt:lpstr>
      <vt:lpstr>Make testability a core requirement of your code where possible</vt:lpstr>
      <vt:lpstr>Use it where it thrives, not where it struggles</vt:lpstr>
      <vt:lpstr>PowerPoint Presentation</vt:lpstr>
      <vt:lpstr>PowerPoint Presentation</vt:lpstr>
      <vt:lpstr>PowerPoint Presentation</vt:lpstr>
      <vt:lpstr>So many tools, so little time!</vt:lpstr>
      <vt:lpstr>PowerPoint Presentation</vt:lpstr>
      <vt:lpstr>PowerPoint Presentation</vt:lpstr>
      <vt:lpstr>PowerPoint Presentation</vt:lpstr>
      <vt:lpstr>Ghost Inspector: a Browser Testing Platform</vt:lpstr>
      <vt:lpstr>Ghost Inspector: a Browser Testing Platform</vt:lpstr>
      <vt:lpstr>Show Me – Creating a New Account</vt:lpstr>
      <vt:lpstr>Show Me – Creating a New Account</vt:lpstr>
      <vt:lpstr>Email Activation</vt:lpstr>
      <vt:lpstr>Email Activation</vt:lpstr>
      <vt:lpstr>Email Activation and Setting a Password</vt:lpstr>
      <vt:lpstr>Final Validation</vt:lpstr>
      <vt:lpstr>Polishing the Recording</vt:lpstr>
      <vt:lpstr>Polishing the Recording - Variables</vt:lpstr>
      <vt:lpstr>Polishing the Recording - Screenshots</vt:lpstr>
      <vt:lpstr>Polishing the Recording - Screenshots</vt:lpstr>
      <vt:lpstr>Favorite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Management</dc:title>
  <dc:creator>Zac O'Donnell</dc:creator>
  <cp:lastModifiedBy>Zac O'Donnell</cp:lastModifiedBy>
  <cp:revision>42</cp:revision>
  <dcterms:created xsi:type="dcterms:W3CDTF">2019-03-12T01:18:07Z</dcterms:created>
  <dcterms:modified xsi:type="dcterms:W3CDTF">2024-09-26T02:51:20Z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0x010100119C4795B1C2124CBB2BF267D8985CFC</vt:lpwstr>
  </property>
</Properties>
</file>